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aleway"/>
      <p:regular r:id="rId20"/>
      <p:bold r:id="rId21"/>
      <p:italic r:id="rId22"/>
      <p:boldItalic r:id="rId23"/>
    </p:embeddedFont>
    <p:embeddedFont>
      <p:font typeface="Proxima Nova"/>
      <p:regular r:id="rId24"/>
      <p:bold r:id="rId25"/>
      <p:italic r:id="rId26"/>
      <p:boldItalic r:id="rId27"/>
    </p:embeddedFont>
    <p:embeddedFont>
      <p:font typeface="Poppins"/>
      <p:regular r:id="rId28"/>
      <p:bold r:id="rId29"/>
      <p:italic r:id="rId30"/>
      <p:boldItalic r:id="rId31"/>
    </p:embeddedFont>
    <p:embeddedFont>
      <p:font typeface="Anaheim"/>
      <p:regular r:id="rId32"/>
    </p:embeddedFont>
    <p:embeddedFont>
      <p:font typeface="PT Sans"/>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162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ProximaNova-regular.fntdata"/><Relationship Id="rId23" Type="http://schemas.openxmlformats.org/officeDocument/2006/relationships/font" Target="fonts/Raleway-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roximaNova-italic.fntdata"/><Relationship Id="rId25" Type="http://schemas.openxmlformats.org/officeDocument/2006/relationships/font" Target="fonts/ProximaNova-bold.fntdata"/><Relationship Id="rId28" Type="http://schemas.openxmlformats.org/officeDocument/2006/relationships/font" Target="fonts/Poppins-regular.fntdata"/><Relationship Id="rId27" Type="http://schemas.openxmlformats.org/officeDocument/2006/relationships/font" Target="fonts/ProximaNova-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oppins-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boldItalic.fntdata"/><Relationship Id="rId30" Type="http://schemas.openxmlformats.org/officeDocument/2006/relationships/font" Target="fonts/Poppins-italic.fntdata"/><Relationship Id="rId11" Type="http://schemas.openxmlformats.org/officeDocument/2006/relationships/slide" Target="slides/slide5.xml"/><Relationship Id="rId33" Type="http://schemas.openxmlformats.org/officeDocument/2006/relationships/font" Target="fonts/PTSans-regular.fntdata"/><Relationship Id="rId10" Type="http://schemas.openxmlformats.org/officeDocument/2006/relationships/slide" Target="slides/slide4.xml"/><Relationship Id="rId32" Type="http://schemas.openxmlformats.org/officeDocument/2006/relationships/font" Target="fonts/Anaheim-regular.fntdata"/><Relationship Id="rId13" Type="http://schemas.openxmlformats.org/officeDocument/2006/relationships/slide" Target="slides/slide7.xml"/><Relationship Id="rId35" Type="http://schemas.openxmlformats.org/officeDocument/2006/relationships/font" Target="fonts/PTSans-italic.fntdata"/><Relationship Id="rId12" Type="http://schemas.openxmlformats.org/officeDocument/2006/relationships/slide" Target="slides/slide6.xml"/><Relationship Id="rId34" Type="http://schemas.openxmlformats.org/officeDocument/2006/relationships/font" Target="fonts/PTSans-bold.fntdata"/><Relationship Id="rId15" Type="http://schemas.openxmlformats.org/officeDocument/2006/relationships/slide" Target="slides/slide9.xml"/><Relationship Id="rId37" Type="http://schemas.openxmlformats.org/officeDocument/2006/relationships/font" Target="fonts/OpenSans-regular.fntdata"/><Relationship Id="rId14" Type="http://schemas.openxmlformats.org/officeDocument/2006/relationships/slide" Target="slides/slide8.xml"/><Relationship Id="rId36" Type="http://schemas.openxmlformats.org/officeDocument/2006/relationships/font" Target="fonts/PTSans-boldItalic.fntdata"/><Relationship Id="rId17" Type="http://schemas.openxmlformats.org/officeDocument/2006/relationships/slide" Target="slides/slide11.xml"/><Relationship Id="rId39" Type="http://schemas.openxmlformats.org/officeDocument/2006/relationships/font" Target="fonts/OpenSans-italic.fntdata"/><Relationship Id="rId16" Type="http://schemas.openxmlformats.org/officeDocument/2006/relationships/slide" Target="slides/slide10.xml"/><Relationship Id="rId38" Type="http://schemas.openxmlformats.org/officeDocument/2006/relationships/font" Target="fonts/OpenSans-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694f04c35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694f04c35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68500fca04_8_13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68500fca04_8_13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ce7aa28f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ce7aa28f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832300" y="861925"/>
            <a:ext cx="5242200" cy="18978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6000"/>
              <a:buFont typeface="Poppins"/>
              <a:buNone/>
              <a:defRPr sz="6000">
                <a:latin typeface="Poppins"/>
                <a:ea typeface="Poppins"/>
                <a:cs typeface="Poppins"/>
                <a:sym typeface="Poppins"/>
              </a:defRPr>
            </a:lvl1pPr>
            <a:lvl2pPr lvl="1">
              <a:spcBef>
                <a:spcPts val="0"/>
              </a:spcBef>
              <a:spcAft>
                <a:spcPts val="0"/>
              </a:spcAft>
              <a:buClr>
                <a:srgbClr val="191919"/>
              </a:buClr>
              <a:buSzPts val="5200"/>
              <a:buNone/>
              <a:defRPr sz="5200">
                <a:solidFill>
                  <a:srgbClr val="191919"/>
                </a:solidFill>
              </a:defRPr>
            </a:lvl2pPr>
            <a:lvl3pPr lvl="2">
              <a:spcBef>
                <a:spcPts val="0"/>
              </a:spcBef>
              <a:spcAft>
                <a:spcPts val="0"/>
              </a:spcAft>
              <a:buClr>
                <a:srgbClr val="191919"/>
              </a:buClr>
              <a:buSzPts val="5200"/>
              <a:buNone/>
              <a:defRPr sz="5200">
                <a:solidFill>
                  <a:srgbClr val="191919"/>
                </a:solidFill>
              </a:defRPr>
            </a:lvl3pPr>
            <a:lvl4pPr lvl="3">
              <a:spcBef>
                <a:spcPts val="0"/>
              </a:spcBef>
              <a:spcAft>
                <a:spcPts val="0"/>
              </a:spcAft>
              <a:buClr>
                <a:srgbClr val="191919"/>
              </a:buClr>
              <a:buSzPts val="5200"/>
              <a:buNone/>
              <a:defRPr sz="5200">
                <a:solidFill>
                  <a:srgbClr val="191919"/>
                </a:solidFill>
              </a:defRPr>
            </a:lvl4pPr>
            <a:lvl5pPr lvl="4">
              <a:spcBef>
                <a:spcPts val="0"/>
              </a:spcBef>
              <a:spcAft>
                <a:spcPts val="0"/>
              </a:spcAft>
              <a:buClr>
                <a:srgbClr val="191919"/>
              </a:buClr>
              <a:buSzPts val="5200"/>
              <a:buNone/>
              <a:defRPr sz="5200">
                <a:solidFill>
                  <a:srgbClr val="191919"/>
                </a:solidFill>
              </a:defRPr>
            </a:lvl5pPr>
            <a:lvl6pPr lvl="5">
              <a:spcBef>
                <a:spcPts val="0"/>
              </a:spcBef>
              <a:spcAft>
                <a:spcPts val="0"/>
              </a:spcAft>
              <a:buClr>
                <a:srgbClr val="191919"/>
              </a:buClr>
              <a:buSzPts val="5200"/>
              <a:buNone/>
              <a:defRPr sz="5200">
                <a:solidFill>
                  <a:srgbClr val="191919"/>
                </a:solidFill>
              </a:defRPr>
            </a:lvl6pPr>
            <a:lvl7pPr lvl="6">
              <a:spcBef>
                <a:spcPts val="0"/>
              </a:spcBef>
              <a:spcAft>
                <a:spcPts val="0"/>
              </a:spcAft>
              <a:buClr>
                <a:srgbClr val="191919"/>
              </a:buClr>
              <a:buSzPts val="5200"/>
              <a:buNone/>
              <a:defRPr sz="5200">
                <a:solidFill>
                  <a:srgbClr val="191919"/>
                </a:solidFill>
              </a:defRPr>
            </a:lvl7pPr>
            <a:lvl8pPr lvl="7">
              <a:spcBef>
                <a:spcPts val="0"/>
              </a:spcBef>
              <a:spcAft>
                <a:spcPts val="0"/>
              </a:spcAft>
              <a:buClr>
                <a:srgbClr val="191919"/>
              </a:buClr>
              <a:buSzPts val="5200"/>
              <a:buNone/>
              <a:defRPr sz="5200">
                <a:solidFill>
                  <a:srgbClr val="191919"/>
                </a:solidFill>
              </a:defRPr>
            </a:lvl8pPr>
            <a:lvl9pPr lvl="8">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832300" y="2759725"/>
            <a:ext cx="52422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 name="Google Shape;11;p2"/>
          <p:cNvSpPr/>
          <p:nvPr/>
        </p:nvSpPr>
        <p:spPr>
          <a:xfrm rot="10800000">
            <a:off x="6604730" y="-1459356"/>
            <a:ext cx="4181092" cy="3296084"/>
          </a:xfrm>
          <a:custGeom>
            <a:rect b="b" l="l" r="r" t="t"/>
            <a:pathLst>
              <a:path extrusionOk="0" h="4394778" w="5574790">
                <a:moveTo>
                  <a:pt x="1312681" y="195490"/>
                </a:moveTo>
                <a:cubicBezTo>
                  <a:pt x="2411327" y="-398318"/>
                  <a:pt x="3027548" y="505842"/>
                  <a:pt x="3374452" y="979991"/>
                </a:cubicBezTo>
                <a:cubicBezTo>
                  <a:pt x="3721357" y="1454140"/>
                  <a:pt x="5399326" y="1582074"/>
                  <a:pt x="5563467" y="2531752"/>
                </a:cubicBezTo>
                <a:cubicBezTo>
                  <a:pt x="5727609" y="3481430"/>
                  <a:pt x="4085848" y="4428349"/>
                  <a:pt x="2024077" y="4393865"/>
                </a:cubicBezTo>
                <a:cubicBezTo>
                  <a:pt x="-37695" y="4359381"/>
                  <a:pt x="-47350" y="3020384"/>
                  <a:pt x="17479" y="2262435"/>
                </a:cubicBezTo>
                <a:cubicBezTo>
                  <a:pt x="97136" y="1328965"/>
                  <a:pt x="637493" y="560326"/>
                  <a:pt x="1312681" y="19549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 name="Google Shape;12;p2"/>
          <p:cNvSpPr/>
          <p:nvPr/>
        </p:nvSpPr>
        <p:spPr>
          <a:xfrm rot="-896792">
            <a:off x="-148371" y="3528669"/>
            <a:ext cx="8488469" cy="5741390"/>
          </a:xfrm>
          <a:custGeom>
            <a:rect b="b" l="l" r="r" t="t"/>
            <a:pathLst>
              <a:path extrusionOk="0" h="4700967" w="6950236">
                <a:moveTo>
                  <a:pt x="1620332" y="88874"/>
                </a:moveTo>
                <a:cubicBezTo>
                  <a:pt x="2483721" y="-207537"/>
                  <a:pt x="3132272" y="313404"/>
                  <a:pt x="3435144" y="543183"/>
                </a:cubicBezTo>
                <a:cubicBezTo>
                  <a:pt x="3738017" y="772962"/>
                  <a:pt x="4261380" y="909053"/>
                  <a:pt x="4943449" y="800019"/>
                </a:cubicBezTo>
                <a:cubicBezTo>
                  <a:pt x="5729302" y="674428"/>
                  <a:pt x="6774414" y="719253"/>
                  <a:pt x="6935946" y="1688445"/>
                </a:cubicBezTo>
                <a:cubicBezTo>
                  <a:pt x="7083343" y="2570813"/>
                  <a:pt x="6051558" y="3021083"/>
                  <a:pt x="5633594" y="3419259"/>
                </a:cubicBezTo>
                <a:cubicBezTo>
                  <a:pt x="5215630" y="3817435"/>
                  <a:pt x="4391817" y="4749475"/>
                  <a:pt x="2632330" y="4698996"/>
                </a:cubicBezTo>
                <a:cubicBezTo>
                  <a:pt x="773097" y="4644075"/>
                  <a:pt x="-24467" y="3718093"/>
                  <a:pt x="571" y="3004526"/>
                </a:cubicBezTo>
                <a:cubicBezTo>
                  <a:pt x="20762" y="2454914"/>
                  <a:pt x="303847" y="1886725"/>
                  <a:pt x="512627" y="1469973"/>
                </a:cubicBezTo>
                <a:cubicBezTo>
                  <a:pt x="721407" y="1053220"/>
                  <a:pt x="947956" y="319865"/>
                  <a:pt x="1620332" y="8887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1284000" y="1728450"/>
            <a:ext cx="6576000" cy="1045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6"/>
              </a:buClr>
              <a:buSzPts val="9600"/>
              <a:buFont typeface="Poppins"/>
              <a:buNone/>
              <a:defRPr sz="6000">
                <a:solidFill>
                  <a:schemeClr val="accent6"/>
                </a:solidFill>
                <a:latin typeface="Poppins"/>
                <a:ea typeface="Poppins"/>
                <a:cs typeface="Poppins"/>
                <a:sym typeface="Poppins"/>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p:nvPr>
            <p:ph idx="1" type="subTitle"/>
          </p:nvPr>
        </p:nvSpPr>
        <p:spPr>
          <a:xfrm>
            <a:off x="1284000" y="2773650"/>
            <a:ext cx="65760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2" name="Google Shape;52;p11"/>
          <p:cNvSpPr/>
          <p:nvPr/>
        </p:nvSpPr>
        <p:spPr>
          <a:xfrm rot="-9000200">
            <a:off x="6536498" y="-1232193"/>
            <a:ext cx="4335682" cy="2758737"/>
          </a:xfrm>
          <a:custGeom>
            <a:rect b="b" l="l" r="r" t="t"/>
            <a:pathLst>
              <a:path extrusionOk="0" h="4344030" w="6827158">
                <a:moveTo>
                  <a:pt x="3128606" y="359832"/>
                </a:moveTo>
                <a:cubicBezTo>
                  <a:pt x="1785021" y="246887"/>
                  <a:pt x="972992" y="-390056"/>
                  <a:pt x="301200" y="359832"/>
                </a:cubicBezTo>
                <a:cubicBezTo>
                  <a:pt x="-370593" y="1109720"/>
                  <a:pt x="-54850" y="3581077"/>
                  <a:pt x="2654992" y="4214661"/>
                </a:cubicBezTo>
                <a:cubicBezTo>
                  <a:pt x="5374491" y="4849925"/>
                  <a:pt x="6747467" y="2994518"/>
                  <a:pt x="6820104" y="1931407"/>
                </a:cubicBezTo>
                <a:cubicBezTo>
                  <a:pt x="6892742" y="868295"/>
                  <a:pt x="6403593" y="57106"/>
                  <a:pt x="5392545" y="46609"/>
                </a:cubicBezTo>
                <a:cubicBezTo>
                  <a:pt x="4330694" y="36532"/>
                  <a:pt x="3748334" y="411896"/>
                  <a:pt x="3128606" y="359832"/>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4" name="Shape 54"/>
        <p:cNvGrpSpPr/>
        <p:nvPr/>
      </p:nvGrpSpPr>
      <p:grpSpPr>
        <a:xfrm>
          <a:off x="0" y="0"/>
          <a:ext cx="0" cy="0"/>
          <a:chOff x="0" y="0"/>
          <a:chExt cx="0" cy="0"/>
        </a:xfrm>
      </p:grpSpPr>
      <p:sp>
        <p:nvSpPr>
          <p:cNvPr id="55" name="Google Shape;5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Poppins"/>
              <a:buNone/>
              <a:defRPr>
                <a:latin typeface="Poppins"/>
                <a:ea typeface="Poppins"/>
                <a:cs typeface="Poppins"/>
                <a:sym typeface="Poppins"/>
              </a:defRPr>
            </a:lvl1pPr>
            <a:lvl2pPr lvl="1" rtl="0">
              <a:spcBef>
                <a:spcPts val="0"/>
              </a:spcBef>
              <a:spcAft>
                <a:spcPts val="0"/>
              </a:spcAft>
              <a:buSzPts val="3500"/>
              <a:buFont typeface="Poppins"/>
              <a:buNone/>
              <a:defRPr>
                <a:latin typeface="Poppins"/>
                <a:ea typeface="Poppins"/>
                <a:cs typeface="Poppins"/>
                <a:sym typeface="Poppins"/>
              </a:defRPr>
            </a:lvl2pPr>
            <a:lvl3pPr lvl="2" rtl="0">
              <a:spcBef>
                <a:spcPts val="0"/>
              </a:spcBef>
              <a:spcAft>
                <a:spcPts val="0"/>
              </a:spcAft>
              <a:buSzPts val="3500"/>
              <a:buFont typeface="Poppins"/>
              <a:buNone/>
              <a:defRPr>
                <a:latin typeface="Poppins"/>
                <a:ea typeface="Poppins"/>
                <a:cs typeface="Poppins"/>
                <a:sym typeface="Poppins"/>
              </a:defRPr>
            </a:lvl3pPr>
            <a:lvl4pPr lvl="3" rtl="0">
              <a:spcBef>
                <a:spcPts val="0"/>
              </a:spcBef>
              <a:spcAft>
                <a:spcPts val="0"/>
              </a:spcAft>
              <a:buSzPts val="3500"/>
              <a:buFont typeface="Poppins"/>
              <a:buNone/>
              <a:defRPr>
                <a:latin typeface="Poppins"/>
                <a:ea typeface="Poppins"/>
                <a:cs typeface="Poppins"/>
                <a:sym typeface="Poppins"/>
              </a:defRPr>
            </a:lvl4pPr>
            <a:lvl5pPr lvl="4" rtl="0">
              <a:spcBef>
                <a:spcPts val="0"/>
              </a:spcBef>
              <a:spcAft>
                <a:spcPts val="0"/>
              </a:spcAft>
              <a:buSzPts val="3500"/>
              <a:buFont typeface="Poppins"/>
              <a:buNone/>
              <a:defRPr>
                <a:latin typeface="Poppins"/>
                <a:ea typeface="Poppins"/>
                <a:cs typeface="Poppins"/>
                <a:sym typeface="Poppins"/>
              </a:defRPr>
            </a:lvl5pPr>
            <a:lvl6pPr lvl="5" rtl="0">
              <a:spcBef>
                <a:spcPts val="0"/>
              </a:spcBef>
              <a:spcAft>
                <a:spcPts val="0"/>
              </a:spcAft>
              <a:buSzPts val="3500"/>
              <a:buFont typeface="Poppins"/>
              <a:buNone/>
              <a:defRPr>
                <a:latin typeface="Poppins"/>
                <a:ea typeface="Poppins"/>
                <a:cs typeface="Poppins"/>
                <a:sym typeface="Poppins"/>
              </a:defRPr>
            </a:lvl6pPr>
            <a:lvl7pPr lvl="6" rtl="0">
              <a:spcBef>
                <a:spcPts val="0"/>
              </a:spcBef>
              <a:spcAft>
                <a:spcPts val="0"/>
              </a:spcAft>
              <a:buSzPts val="3500"/>
              <a:buFont typeface="Poppins"/>
              <a:buNone/>
              <a:defRPr>
                <a:latin typeface="Poppins"/>
                <a:ea typeface="Poppins"/>
                <a:cs typeface="Poppins"/>
                <a:sym typeface="Poppins"/>
              </a:defRPr>
            </a:lvl7pPr>
            <a:lvl8pPr lvl="7" rtl="0">
              <a:spcBef>
                <a:spcPts val="0"/>
              </a:spcBef>
              <a:spcAft>
                <a:spcPts val="0"/>
              </a:spcAft>
              <a:buSzPts val="3500"/>
              <a:buFont typeface="Poppins"/>
              <a:buNone/>
              <a:defRPr>
                <a:latin typeface="Poppins"/>
                <a:ea typeface="Poppins"/>
                <a:cs typeface="Poppins"/>
                <a:sym typeface="Poppins"/>
              </a:defRPr>
            </a:lvl8pPr>
            <a:lvl9pPr lvl="8" rtl="0">
              <a:spcBef>
                <a:spcPts val="0"/>
              </a:spcBef>
              <a:spcAft>
                <a:spcPts val="0"/>
              </a:spcAft>
              <a:buSzPts val="3500"/>
              <a:buFont typeface="Poppins"/>
              <a:buNone/>
              <a:defRPr>
                <a:latin typeface="Poppins"/>
                <a:ea typeface="Poppins"/>
                <a:cs typeface="Poppins"/>
                <a:sym typeface="Poppins"/>
              </a:defRPr>
            </a:lvl9pPr>
          </a:lstStyle>
          <a:p/>
        </p:txBody>
      </p:sp>
      <p:sp>
        <p:nvSpPr>
          <p:cNvPr id="56" name="Google Shape;56;p13"/>
          <p:cNvSpPr txBox="1"/>
          <p:nvPr>
            <p:ph hasCustomPrompt="1" idx="2" type="title"/>
          </p:nvPr>
        </p:nvSpPr>
        <p:spPr>
          <a:xfrm>
            <a:off x="719975" y="1504570"/>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1pPr>
            <a:lvl2pPr lvl="1"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2pPr>
            <a:lvl3pPr lvl="2"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3pPr>
            <a:lvl4pPr lvl="3"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4pPr>
            <a:lvl5pPr lvl="4"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5pPr>
            <a:lvl6pPr lvl="5"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6pPr>
            <a:lvl7pPr lvl="6"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7pPr>
            <a:lvl8pPr lvl="7"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8pPr>
            <a:lvl9pPr lvl="8"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9pPr>
          </a:lstStyle>
          <a:p>
            <a:r>
              <a:t>xx%</a:t>
            </a:r>
          </a:p>
        </p:txBody>
      </p:sp>
      <p:sp>
        <p:nvSpPr>
          <p:cNvPr id="57" name="Google Shape;57;p13"/>
          <p:cNvSpPr txBox="1"/>
          <p:nvPr>
            <p:ph hasCustomPrompt="1" idx="3" type="title"/>
          </p:nvPr>
        </p:nvSpPr>
        <p:spPr>
          <a:xfrm>
            <a:off x="719975" y="3177441"/>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1pPr>
            <a:lvl2pPr lvl="1"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2pPr>
            <a:lvl3pPr lvl="2"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3pPr>
            <a:lvl4pPr lvl="3"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4pPr>
            <a:lvl5pPr lvl="4"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5pPr>
            <a:lvl6pPr lvl="5"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6pPr>
            <a:lvl7pPr lvl="6"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7pPr>
            <a:lvl8pPr lvl="7"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8pPr>
            <a:lvl9pPr lvl="8"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9pPr>
          </a:lstStyle>
          <a:p>
            <a:r>
              <a:t>xx%</a:t>
            </a:r>
          </a:p>
        </p:txBody>
      </p:sp>
      <p:sp>
        <p:nvSpPr>
          <p:cNvPr id="58" name="Google Shape;58;p13"/>
          <p:cNvSpPr txBox="1"/>
          <p:nvPr>
            <p:ph hasCustomPrompt="1" idx="4" type="title"/>
          </p:nvPr>
        </p:nvSpPr>
        <p:spPr>
          <a:xfrm>
            <a:off x="3419246" y="1504570"/>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1pPr>
            <a:lvl2pPr lvl="1"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2pPr>
            <a:lvl3pPr lvl="2"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3pPr>
            <a:lvl4pPr lvl="3"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4pPr>
            <a:lvl5pPr lvl="4"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5pPr>
            <a:lvl6pPr lvl="5"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6pPr>
            <a:lvl7pPr lvl="6"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7pPr>
            <a:lvl8pPr lvl="7"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8pPr>
            <a:lvl9pPr lvl="8"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9pPr>
          </a:lstStyle>
          <a:p>
            <a:r>
              <a:t>xx%</a:t>
            </a:r>
          </a:p>
        </p:txBody>
      </p:sp>
      <p:sp>
        <p:nvSpPr>
          <p:cNvPr id="59" name="Google Shape;59;p13"/>
          <p:cNvSpPr txBox="1"/>
          <p:nvPr>
            <p:ph hasCustomPrompt="1" idx="5" type="title"/>
          </p:nvPr>
        </p:nvSpPr>
        <p:spPr>
          <a:xfrm>
            <a:off x="3419246" y="3177441"/>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1pPr>
            <a:lvl2pPr lvl="1"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2pPr>
            <a:lvl3pPr lvl="2"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3pPr>
            <a:lvl4pPr lvl="3"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4pPr>
            <a:lvl5pPr lvl="4"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5pPr>
            <a:lvl6pPr lvl="5"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6pPr>
            <a:lvl7pPr lvl="6"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7pPr>
            <a:lvl8pPr lvl="7"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8pPr>
            <a:lvl9pPr lvl="8"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9pPr>
          </a:lstStyle>
          <a:p>
            <a:r>
              <a:t>xx%</a:t>
            </a:r>
          </a:p>
        </p:txBody>
      </p:sp>
      <p:sp>
        <p:nvSpPr>
          <p:cNvPr id="60" name="Google Shape;60;p13"/>
          <p:cNvSpPr txBox="1"/>
          <p:nvPr>
            <p:ph hasCustomPrompt="1" idx="6" type="title"/>
          </p:nvPr>
        </p:nvSpPr>
        <p:spPr>
          <a:xfrm>
            <a:off x="6118524" y="1504570"/>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1pPr>
            <a:lvl2pPr lvl="1"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2pPr>
            <a:lvl3pPr lvl="2"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3pPr>
            <a:lvl4pPr lvl="3"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4pPr>
            <a:lvl5pPr lvl="4"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5pPr>
            <a:lvl6pPr lvl="5"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6pPr>
            <a:lvl7pPr lvl="6"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7pPr>
            <a:lvl8pPr lvl="7"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8pPr>
            <a:lvl9pPr lvl="8"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9pPr>
          </a:lstStyle>
          <a:p>
            <a:r>
              <a:t>xx%</a:t>
            </a:r>
          </a:p>
        </p:txBody>
      </p:sp>
      <p:sp>
        <p:nvSpPr>
          <p:cNvPr id="61" name="Google Shape;61;p13"/>
          <p:cNvSpPr txBox="1"/>
          <p:nvPr>
            <p:ph hasCustomPrompt="1" idx="7" type="title"/>
          </p:nvPr>
        </p:nvSpPr>
        <p:spPr>
          <a:xfrm>
            <a:off x="6118524" y="3177441"/>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1pPr>
            <a:lvl2pPr lvl="1"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2pPr>
            <a:lvl3pPr lvl="2"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3pPr>
            <a:lvl4pPr lvl="3"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4pPr>
            <a:lvl5pPr lvl="4"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5pPr>
            <a:lvl6pPr lvl="5"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6pPr>
            <a:lvl7pPr lvl="6"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7pPr>
            <a:lvl8pPr lvl="7"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8pPr>
            <a:lvl9pPr lvl="8" rtl="0">
              <a:spcBef>
                <a:spcPts val="0"/>
              </a:spcBef>
              <a:spcAft>
                <a:spcPts val="0"/>
              </a:spcAft>
              <a:buClr>
                <a:schemeClr val="accent6"/>
              </a:buClr>
              <a:buSzPts val="3000"/>
              <a:buFont typeface="Poppins"/>
              <a:buNone/>
              <a:defRPr sz="3000">
                <a:solidFill>
                  <a:schemeClr val="accent6"/>
                </a:solidFill>
                <a:latin typeface="Poppins"/>
                <a:ea typeface="Poppins"/>
                <a:cs typeface="Poppins"/>
                <a:sym typeface="Poppins"/>
              </a:defRPr>
            </a:lvl9pPr>
          </a:lstStyle>
          <a:p>
            <a:r>
              <a:t>xx%</a:t>
            </a:r>
          </a:p>
        </p:txBody>
      </p:sp>
      <p:sp>
        <p:nvSpPr>
          <p:cNvPr id="62" name="Google Shape;62;p13"/>
          <p:cNvSpPr txBox="1"/>
          <p:nvPr>
            <p:ph idx="1" type="subTitle"/>
          </p:nvPr>
        </p:nvSpPr>
        <p:spPr>
          <a:xfrm>
            <a:off x="719975" y="1897450"/>
            <a:ext cx="2699400" cy="3900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1800"/>
              <a:buFont typeface="Poppins"/>
              <a:buNone/>
              <a:defRPr sz="1800">
                <a:latin typeface="Poppins"/>
                <a:ea typeface="Poppins"/>
                <a:cs typeface="Poppins"/>
                <a:sym typeface="Poppins"/>
              </a:defRPr>
            </a:lvl2pPr>
            <a:lvl3pPr lvl="2" rtl="0">
              <a:lnSpc>
                <a:spcPct val="100000"/>
              </a:lnSpc>
              <a:spcBef>
                <a:spcPts val="0"/>
              </a:spcBef>
              <a:spcAft>
                <a:spcPts val="0"/>
              </a:spcAft>
              <a:buSzPts val="1800"/>
              <a:buFont typeface="Poppins"/>
              <a:buNone/>
              <a:defRPr sz="1800">
                <a:latin typeface="Poppins"/>
                <a:ea typeface="Poppins"/>
                <a:cs typeface="Poppins"/>
                <a:sym typeface="Poppins"/>
              </a:defRPr>
            </a:lvl3pPr>
            <a:lvl4pPr lvl="3" rtl="0">
              <a:lnSpc>
                <a:spcPct val="100000"/>
              </a:lnSpc>
              <a:spcBef>
                <a:spcPts val="0"/>
              </a:spcBef>
              <a:spcAft>
                <a:spcPts val="0"/>
              </a:spcAft>
              <a:buSzPts val="1800"/>
              <a:buFont typeface="Poppins"/>
              <a:buNone/>
              <a:defRPr sz="1800">
                <a:latin typeface="Poppins"/>
                <a:ea typeface="Poppins"/>
                <a:cs typeface="Poppins"/>
                <a:sym typeface="Poppins"/>
              </a:defRPr>
            </a:lvl4pPr>
            <a:lvl5pPr lvl="4" rtl="0">
              <a:lnSpc>
                <a:spcPct val="100000"/>
              </a:lnSpc>
              <a:spcBef>
                <a:spcPts val="0"/>
              </a:spcBef>
              <a:spcAft>
                <a:spcPts val="0"/>
              </a:spcAft>
              <a:buSzPts val="1800"/>
              <a:buFont typeface="Poppins"/>
              <a:buNone/>
              <a:defRPr sz="1800">
                <a:latin typeface="Poppins"/>
                <a:ea typeface="Poppins"/>
                <a:cs typeface="Poppins"/>
                <a:sym typeface="Poppins"/>
              </a:defRPr>
            </a:lvl5pPr>
            <a:lvl6pPr lvl="5" rtl="0">
              <a:lnSpc>
                <a:spcPct val="100000"/>
              </a:lnSpc>
              <a:spcBef>
                <a:spcPts val="0"/>
              </a:spcBef>
              <a:spcAft>
                <a:spcPts val="0"/>
              </a:spcAft>
              <a:buSzPts val="1800"/>
              <a:buFont typeface="Poppins"/>
              <a:buNone/>
              <a:defRPr sz="1800">
                <a:latin typeface="Poppins"/>
                <a:ea typeface="Poppins"/>
                <a:cs typeface="Poppins"/>
                <a:sym typeface="Poppins"/>
              </a:defRPr>
            </a:lvl6pPr>
            <a:lvl7pPr lvl="6" rtl="0">
              <a:lnSpc>
                <a:spcPct val="100000"/>
              </a:lnSpc>
              <a:spcBef>
                <a:spcPts val="0"/>
              </a:spcBef>
              <a:spcAft>
                <a:spcPts val="0"/>
              </a:spcAft>
              <a:buSzPts val="1800"/>
              <a:buFont typeface="Poppins"/>
              <a:buNone/>
              <a:defRPr sz="1800">
                <a:latin typeface="Poppins"/>
                <a:ea typeface="Poppins"/>
                <a:cs typeface="Poppins"/>
                <a:sym typeface="Poppins"/>
              </a:defRPr>
            </a:lvl7pPr>
            <a:lvl8pPr lvl="7" rtl="0">
              <a:lnSpc>
                <a:spcPct val="100000"/>
              </a:lnSpc>
              <a:spcBef>
                <a:spcPts val="0"/>
              </a:spcBef>
              <a:spcAft>
                <a:spcPts val="0"/>
              </a:spcAft>
              <a:buSzPts val="1800"/>
              <a:buFont typeface="Poppins"/>
              <a:buNone/>
              <a:defRPr sz="1800">
                <a:latin typeface="Poppins"/>
                <a:ea typeface="Poppins"/>
                <a:cs typeface="Poppins"/>
                <a:sym typeface="Poppins"/>
              </a:defRPr>
            </a:lvl8pPr>
            <a:lvl9pPr lvl="8" rtl="0">
              <a:lnSpc>
                <a:spcPct val="100000"/>
              </a:lnSpc>
              <a:spcBef>
                <a:spcPts val="0"/>
              </a:spcBef>
              <a:spcAft>
                <a:spcPts val="0"/>
              </a:spcAft>
              <a:buSzPts val="1800"/>
              <a:buFont typeface="Poppins"/>
              <a:buNone/>
              <a:defRPr sz="1800">
                <a:latin typeface="Poppins"/>
                <a:ea typeface="Poppins"/>
                <a:cs typeface="Poppins"/>
                <a:sym typeface="Poppins"/>
              </a:defRPr>
            </a:lvl9pPr>
          </a:lstStyle>
          <a:p/>
        </p:txBody>
      </p:sp>
      <p:sp>
        <p:nvSpPr>
          <p:cNvPr id="63" name="Google Shape;63;p13"/>
          <p:cNvSpPr txBox="1"/>
          <p:nvPr>
            <p:ph idx="8" type="subTitle"/>
          </p:nvPr>
        </p:nvSpPr>
        <p:spPr>
          <a:xfrm>
            <a:off x="3419251" y="1897450"/>
            <a:ext cx="2699400" cy="3900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1800"/>
              <a:buFont typeface="Poppins"/>
              <a:buNone/>
              <a:defRPr sz="1800">
                <a:latin typeface="Poppins"/>
                <a:ea typeface="Poppins"/>
                <a:cs typeface="Poppins"/>
                <a:sym typeface="Poppins"/>
              </a:defRPr>
            </a:lvl2pPr>
            <a:lvl3pPr lvl="2" rtl="0">
              <a:lnSpc>
                <a:spcPct val="100000"/>
              </a:lnSpc>
              <a:spcBef>
                <a:spcPts val="0"/>
              </a:spcBef>
              <a:spcAft>
                <a:spcPts val="0"/>
              </a:spcAft>
              <a:buSzPts val="1800"/>
              <a:buFont typeface="Poppins"/>
              <a:buNone/>
              <a:defRPr sz="1800">
                <a:latin typeface="Poppins"/>
                <a:ea typeface="Poppins"/>
                <a:cs typeface="Poppins"/>
                <a:sym typeface="Poppins"/>
              </a:defRPr>
            </a:lvl3pPr>
            <a:lvl4pPr lvl="3" rtl="0">
              <a:lnSpc>
                <a:spcPct val="100000"/>
              </a:lnSpc>
              <a:spcBef>
                <a:spcPts val="0"/>
              </a:spcBef>
              <a:spcAft>
                <a:spcPts val="0"/>
              </a:spcAft>
              <a:buSzPts val="1800"/>
              <a:buFont typeface="Poppins"/>
              <a:buNone/>
              <a:defRPr sz="1800">
                <a:latin typeface="Poppins"/>
                <a:ea typeface="Poppins"/>
                <a:cs typeface="Poppins"/>
                <a:sym typeface="Poppins"/>
              </a:defRPr>
            </a:lvl4pPr>
            <a:lvl5pPr lvl="4" rtl="0">
              <a:lnSpc>
                <a:spcPct val="100000"/>
              </a:lnSpc>
              <a:spcBef>
                <a:spcPts val="0"/>
              </a:spcBef>
              <a:spcAft>
                <a:spcPts val="0"/>
              </a:spcAft>
              <a:buSzPts val="1800"/>
              <a:buFont typeface="Poppins"/>
              <a:buNone/>
              <a:defRPr sz="1800">
                <a:latin typeface="Poppins"/>
                <a:ea typeface="Poppins"/>
                <a:cs typeface="Poppins"/>
                <a:sym typeface="Poppins"/>
              </a:defRPr>
            </a:lvl5pPr>
            <a:lvl6pPr lvl="5" rtl="0">
              <a:lnSpc>
                <a:spcPct val="100000"/>
              </a:lnSpc>
              <a:spcBef>
                <a:spcPts val="0"/>
              </a:spcBef>
              <a:spcAft>
                <a:spcPts val="0"/>
              </a:spcAft>
              <a:buSzPts val="1800"/>
              <a:buFont typeface="Poppins"/>
              <a:buNone/>
              <a:defRPr sz="1800">
                <a:latin typeface="Poppins"/>
                <a:ea typeface="Poppins"/>
                <a:cs typeface="Poppins"/>
                <a:sym typeface="Poppins"/>
              </a:defRPr>
            </a:lvl6pPr>
            <a:lvl7pPr lvl="6" rtl="0">
              <a:lnSpc>
                <a:spcPct val="100000"/>
              </a:lnSpc>
              <a:spcBef>
                <a:spcPts val="0"/>
              </a:spcBef>
              <a:spcAft>
                <a:spcPts val="0"/>
              </a:spcAft>
              <a:buSzPts val="1800"/>
              <a:buFont typeface="Poppins"/>
              <a:buNone/>
              <a:defRPr sz="1800">
                <a:latin typeface="Poppins"/>
                <a:ea typeface="Poppins"/>
                <a:cs typeface="Poppins"/>
                <a:sym typeface="Poppins"/>
              </a:defRPr>
            </a:lvl7pPr>
            <a:lvl8pPr lvl="7" rtl="0">
              <a:lnSpc>
                <a:spcPct val="100000"/>
              </a:lnSpc>
              <a:spcBef>
                <a:spcPts val="0"/>
              </a:spcBef>
              <a:spcAft>
                <a:spcPts val="0"/>
              </a:spcAft>
              <a:buSzPts val="1800"/>
              <a:buFont typeface="Poppins"/>
              <a:buNone/>
              <a:defRPr sz="1800">
                <a:latin typeface="Poppins"/>
                <a:ea typeface="Poppins"/>
                <a:cs typeface="Poppins"/>
                <a:sym typeface="Poppins"/>
              </a:defRPr>
            </a:lvl8pPr>
            <a:lvl9pPr lvl="8" rtl="0">
              <a:lnSpc>
                <a:spcPct val="100000"/>
              </a:lnSpc>
              <a:spcBef>
                <a:spcPts val="0"/>
              </a:spcBef>
              <a:spcAft>
                <a:spcPts val="0"/>
              </a:spcAft>
              <a:buSzPts val="1800"/>
              <a:buFont typeface="Poppins"/>
              <a:buNone/>
              <a:defRPr sz="1800">
                <a:latin typeface="Poppins"/>
                <a:ea typeface="Poppins"/>
                <a:cs typeface="Poppins"/>
                <a:sym typeface="Poppins"/>
              </a:defRPr>
            </a:lvl9pPr>
          </a:lstStyle>
          <a:p/>
        </p:txBody>
      </p:sp>
      <p:sp>
        <p:nvSpPr>
          <p:cNvPr id="64" name="Google Shape;64;p13"/>
          <p:cNvSpPr txBox="1"/>
          <p:nvPr>
            <p:ph idx="9" type="subTitle"/>
          </p:nvPr>
        </p:nvSpPr>
        <p:spPr>
          <a:xfrm>
            <a:off x="6118525" y="1897450"/>
            <a:ext cx="2699400" cy="3900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1800"/>
              <a:buFont typeface="Poppins"/>
              <a:buNone/>
              <a:defRPr sz="1800">
                <a:latin typeface="Poppins"/>
                <a:ea typeface="Poppins"/>
                <a:cs typeface="Poppins"/>
                <a:sym typeface="Poppins"/>
              </a:defRPr>
            </a:lvl2pPr>
            <a:lvl3pPr lvl="2" rtl="0">
              <a:lnSpc>
                <a:spcPct val="100000"/>
              </a:lnSpc>
              <a:spcBef>
                <a:spcPts val="0"/>
              </a:spcBef>
              <a:spcAft>
                <a:spcPts val="0"/>
              </a:spcAft>
              <a:buSzPts val="1800"/>
              <a:buFont typeface="Poppins"/>
              <a:buNone/>
              <a:defRPr sz="1800">
                <a:latin typeface="Poppins"/>
                <a:ea typeface="Poppins"/>
                <a:cs typeface="Poppins"/>
                <a:sym typeface="Poppins"/>
              </a:defRPr>
            </a:lvl3pPr>
            <a:lvl4pPr lvl="3" rtl="0">
              <a:lnSpc>
                <a:spcPct val="100000"/>
              </a:lnSpc>
              <a:spcBef>
                <a:spcPts val="0"/>
              </a:spcBef>
              <a:spcAft>
                <a:spcPts val="0"/>
              </a:spcAft>
              <a:buSzPts val="1800"/>
              <a:buFont typeface="Poppins"/>
              <a:buNone/>
              <a:defRPr sz="1800">
                <a:latin typeface="Poppins"/>
                <a:ea typeface="Poppins"/>
                <a:cs typeface="Poppins"/>
                <a:sym typeface="Poppins"/>
              </a:defRPr>
            </a:lvl4pPr>
            <a:lvl5pPr lvl="4" rtl="0">
              <a:lnSpc>
                <a:spcPct val="100000"/>
              </a:lnSpc>
              <a:spcBef>
                <a:spcPts val="0"/>
              </a:spcBef>
              <a:spcAft>
                <a:spcPts val="0"/>
              </a:spcAft>
              <a:buSzPts val="1800"/>
              <a:buFont typeface="Poppins"/>
              <a:buNone/>
              <a:defRPr sz="1800">
                <a:latin typeface="Poppins"/>
                <a:ea typeface="Poppins"/>
                <a:cs typeface="Poppins"/>
                <a:sym typeface="Poppins"/>
              </a:defRPr>
            </a:lvl5pPr>
            <a:lvl6pPr lvl="5" rtl="0">
              <a:lnSpc>
                <a:spcPct val="100000"/>
              </a:lnSpc>
              <a:spcBef>
                <a:spcPts val="0"/>
              </a:spcBef>
              <a:spcAft>
                <a:spcPts val="0"/>
              </a:spcAft>
              <a:buSzPts val="1800"/>
              <a:buFont typeface="Poppins"/>
              <a:buNone/>
              <a:defRPr sz="1800">
                <a:latin typeface="Poppins"/>
                <a:ea typeface="Poppins"/>
                <a:cs typeface="Poppins"/>
                <a:sym typeface="Poppins"/>
              </a:defRPr>
            </a:lvl6pPr>
            <a:lvl7pPr lvl="6" rtl="0">
              <a:lnSpc>
                <a:spcPct val="100000"/>
              </a:lnSpc>
              <a:spcBef>
                <a:spcPts val="0"/>
              </a:spcBef>
              <a:spcAft>
                <a:spcPts val="0"/>
              </a:spcAft>
              <a:buSzPts val="1800"/>
              <a:buFont typeface="Poppins"/>
              <a:buNone/>
              <a:defRPr sz="1800">
                <a:latin typeface="Poppins"/>
                <a:ea typeface="Poppins"/>
                <a:cs typeface="Poppins"/>
                <a:sym typeface="Poppins"/>
              </a:defRPr>
            </a:lvl7pPr>
            <a:lvl8pPr lvl="7" rtl="0">
              <a:lnSpc>
                <a:spcPct val="100000"/>
              </a:lnSpc>
              <a:spcBef>
                <a:spcPts val="0"/>
              </a:spcBef>
              <a:spcAft>
                <a:spcPts val="0"/>
              </a:spcAft>
              <a:buSzPts val="1800"/>
              <a:buFont typeface="Poppins"/>
              <a:buNone/>
              <a:defRPr sz="1800">
                <a:latin typeface="Poppins"/>
                <a:ea typeface="Poppins"/>
                <a:cs typeface="Poppins"/>
                <a:sym typeface="Poppins"/>
              </a:defRPr>
            </a:lvl8pPr>
            <a:lvl9pPr lvl="8" rtl="0">
              <a:lnSpc>
                <a:spcPct val="100000"/>
              </a:lnSpc>
              <a:spcBef>
                <a:spcPts val="0"/>
              </a:spcBef>
              <a:spcAft>
                <a:spcPts val="0"/>
              </a:spcAft>
              <a:buSzPts val="1800"/>
              <a:buFont typeface="Poppins"/>
              <a:buNone/>
              <a:defRPr sz="1800">
                <a:latin typeface="Poppins"/>
                <a:ea typeface="Poppins"/>
                <a:cs typeface="Poppins"/>
                <a:sym typeface="Poppins"/>
              </a:defRPr>
            </a:lvl9pPr>
          </a:lstStyle>
          <a:p/>
        </p:txBody>
      </p:sp>
      <p:sp>
        <p:nvSpPr>
          <p:cNvPr id="65" name="Google Shape;65;p13"/>
          <p:cNvSpPr txBox="1"/>
          <p:nvPr>
            <p:ph idx="13" type="subTitle"/>
          </p:nvPr>
        </p:nvSpPr>
        <p:spPr>
          <a:xfrm>
            <a:off x="719975" y="3570401"/>
            <a:ext cx="2699400" cy="3900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1800"/>
              <a:buFont typeface="Poppins"/>
              <a:buNone/>
              <a:defRPr sz="1800">
                <a:latin typeface="Poppins"/>
                <a:ea typeface="Poppins"/>
                <a:cs typeface="Poppins"/>
                <a:sym typeface="Poppins"/>
              </a:defRPr>
            </a:lvl2pPr>
            <a:lvl3pPr lvl="2" rtl="0">
              <a:lnSpc>
                <a:spcPct val="100000"/>
              </a:lnSpc>
              <a:spcBef>
                <a:spcPts val="0"/>
              </a:spcBef>
              <a:spcAft>
                <a:spcPts val="0"/>
              </a:spcAft>
              <a:buSzPts val="1800"/>
              <a:buFont typeface="Poppins"/>
              <a:buNone/>
              <a:defRPr sz="1800">
                <a:latin typeface="Poppins"/>
                <a:ea typeface="Poppins"/>
                <a:cs typeface="Poppins"/>
                <a:sym typeface="Poppins"/>
              </a:defRPr>
            </a:lvl3pPr>
            <a:lvl4pPr lvl="3" rtl="0">
              <a:lnSpc>
                <a:spcPct val="100000"/>
              </a:lnSpc>
              <a:spcBef>
                <a:spcPts val="0"/>
              </a:spcBef>
              <a:spcAft>
                <a:spcPts val="0"/>
              </a:spcAft>
              <a:buSzPts val="1800"/>
              <a:buFont typeface="Poppins"/>
              <a:buNone/>
              <a:defRPr sz="1800">
                <a:latin typeface="Poppins"/>
                <a:ea typeface="Poppins"/>
                <a:cs typeface="Poppins"/>
                <a:sym typeface="Poppins"/>
              </a:defRPr>
            </a:lvl4pPr>
            <a:lvl5pPr lvl="4" rtl="0">
              <a:lnSpc>
                <a:spcPct val="100000"/>
              </a:lnSpc>
              <a:spcBef>
                <a:spcPts val="0"/>
              </a:spcBef>
              <a:spcAft>
                <a:spcPts val="0"/>
              </a:spcAft>
              <a:buSzPts val="1800"/>
              <a:buFont typeface="Poppins"/>
              <a:buNone/>
              <a:defRPr sz="1800">
                <a:latin typeface="Poppins"/>
                <a:ea typeface="Poppins"/>
                <a:cs typeface="Poppins"/>
                <a:sym typeface="Poppins"/>
              </a:defRPr>
            </a:lvl5pPr>
            <a:lvl6pPr lvl="5" rtl="0">
              <a:lnSpc>
                <a:spcPct val="100000"/>
              </a:lnSpc>
              <a:spcBef>
                <a:spcPts val="0"/>
              </a:spcBef>
              <a:spcAft>
                <a:spcPts val="0"/>
              </a:spcAft>
              <a:buSzPts val="1800"/>
              <a:buFont typeface="Poppins"/>
              <a:buNone/>
              <a:defRPr sz="1800">
                <a:latin typeface="Poppins"/>
                <a:ea typeface="Poppins"/>
                <a:cs typeface="Poppins"/>
                <a:sym typeface="Poppins"/>
              </a:defRPr>
            </a:lvl6pPr>
            <a:lvl7pPr lvl="6" rtl="0">
              <a:lnSpc>
                <a:spcPct val="100000"/>
              </a:lnSpc>
              <a:spcBef>
                <a:spcPts val="0"/>
              </a:spcBef>
              <a:spcAft>
                <a:spcPts val="0"/>
              </a:spcAft>
              <a:buSzPts val="1800"/>
              <a:buFont typeface="Poppins"/>
              <a:buNone/>
              <a:defRPr sz="1800">
                <a:latin typeface="Poppins"/>
                <a:ea typeface="Poppins"/>
                <a:cs typeface="Poppins"/>
                <a:sym typeface="Poppins"/>
              </a:defRPr>
            </a:lvl7pPr>
            <a:lvl8pPr lvl="7" rtl="0">
              <a:lnSpc>
                <a:spcPct val="100000"/>
              </a:lnSpc>
              <a:spcBef>
                <a:spcPts val="0"/>
              </a:spcBef>
              <a:spcAft>
                <a:spcPts val="0"/>
              </a:spcAft>
              <a:buSzPts val="1800"/>
              <a:buFont typeface="Poppins"/>
              <a:buNone/>
              <a:defRPr sz="1800">
                <a:latin typeface="Poppins"/>
                <a:ea typeface="Poppins"/>
                <a:cs typeface="Poppins"/>
                <a:sym typeface="Poppins"/>
              </a:defRPr>
            </a:lvl8pPr>
            <a:lvl9pPr lvl="8" rtl="0">
              <a:lnSpc>
                <a:spcPct val="100000"/>
              </a:lnSpc>
              <a:spcBef>
                <a:spcPts val="0"/>
              </a:spcBef>
              <a:spcAft>
                <a:spcPts val="0"/>
              </a:spcAft>
              <a:buSzPts val="1800"/>
              <a:buFont typeface="Poppins"/>
              <a:buNone/>
              <a:defRPr sz="1800">
                <a:latin typeface="Poppins"/>
                <a:ea typeface="Poppins"/>
                <a:cs typeface="Poppins"/>
                <a:sym typeface="Poppins"/>
              </a:defRPr>
            </a:lvl9pPr>
          </a:lstStyle>
          <a:p/>
        </p:txBody>
      </p:sp>
      <p:sp>
        <p:nvSpPr>
          <p:cNvPr id="66" name="Google Shape;66;p13"/>
          <p:cNvSpPr txBox="1"/>
          <p:nvPr>
            <p:ph idx="14" type="subTitle"/>
          </p:nvPr>
        </p:nvSpPr>
        <p:spPr>
          <a:xfrm>
            <a:off x="3419251" y="3570401"/>
            <a:ext cx="2699400" cy="3900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1800"/>
              <a:buFont typeface="Poppins"/>
              <a:buNone/>
              <a:defRPr sz="1800">
                <a:latin typeface="Poppins"/>
                <a:ea typeface="Poppins"/>
                <a:cs typeface="Poppins"/>
                <a:sym typeface="Poppins"/>
              </a:defRPr>
            </a:lvl2pPr>
            <a:lvl3pPr lvl="2" rtl="0">
              <a:lnSpc>
                <a:spcPct val="100000"/>
              </a:lnSpc>
              <a:spcBef>
                <a:spcPts val="0"/>
              </a:spcBef>
              <a:spcAft>
                <a:spcPts val="0"/>
              </a:spcAft>
              <a:buSzPts val="1800"/>
              <a:buFont typeface="Poppins"/>
              <a:buNone/>
              <a:defRPr sz="1800">
                <a:latin typeface="Poppins"/>
                <a:ea typeface="Poppins"/>
                <a:cs typeface="Poppins"/>
                <a:sym typeface="Poppins"/>
              </a:defRPr>
            </a:lvl3pPr>
            <a:lvl4pPr lvl="3" rtl="0">
              <a:lnSpc>
                <a:spcPct val="100000"/>
              </a:lnSpc>
              <a:spcBef>
                <a:spcPts val="0"/>
              </a:spcBef>
              <a:spcAft>
                <a:spcPts val="0"/>
              </a:spcAft>
              <a:buSzPts val="1800"/>
              <a:buFont typeface="Poppins"/>
              <a:buNone/>
              <a:defRPr sz="1800">
                <a:latin typeface="Poppins"/>
                <a:ea typeface="Poppins"/>
                <a:cs typeface="Poppins"/>
                <a:sym typeface="Poppins"/>
              </a:defRPr>
            </a:lvl4pPr>
            <a:lvl5pPr lvl="4" rtl="0">
              <a:lnSpc>
                <a:spcPct val="100000"/>
              </a:lnSpc>
              <a:spcBef>
                <a:spcPts val="0"/>
              </a:spcBef>
              <a:spcAft>
                <a:spcPts val="0"/>
              </a:spcAft>
              <a:buSzPts val="1800"/>
              <a:buFont typeface="Poppins"/>
              <a:buNone/>
              <a:defRPr sz="1800">
                <a:latin typeface="Poppins"/>
                <a:ea typeface="Poppins"/>
                <a:cs typeface="Poppins"/>
                <a:sym typeface="Poppins"/>
              </a:defRPr>
            </a:lvl5pPr>
            <a:lvl6pPr lvl="5" rtl="0">
              <a:lnSpc>
                <a:spcPct val="100000"/>
              </a:lnSpc>
              <a:spcBef>
                <a:spcPts val="0"/>
              </a:spcBef>
              <a:spcAft>
                <a:spcPts val="0"/>
              </a:spcAft>
              <a:buSzPts val="1800"/>
              <a:buFont typeface="Poppins"/>
              <a:buNone/>
              <a:defRPr sz="1800">
                <a:latin typeface="Poppins"/>
                <a:ea typeface="Poppins"/>
                <a:cs typeface="Poppins"/>
                <a:sym typeface="Poppins"/>
              </a:defRPr>
            </a:lvl6pPr>
            <a:lvl7pPr lvl="6" rtl="0">
              <a:lnSpc>
                <a:spcPct val="100000"/>
              </a:lnSpc>
              <a:spcBef>
                <a:spcPts val="0"/>
              </a:spcBef>
              <a:spcAft>
                <a:spcPts val="0"/>
              </a:spcAft>
              <a:buSzPts val="1800"/>
              <a:buFont typeface="Poppins"/>
              <a:buNone/>
              <a:defRPr sz="1800">
                <a:latin typeface="Poppins"/>
                <a:ea typeface="Poppins"/>
                <a:cs typeface="Poppins"/>
                <a:sym typeface="Poppins"/>
              </a:defRPr>
            </a:lvl7pPr>
            <a:lvl8pPr lvl="7" rtl="0">
              <a:lnSpc>
                <a:spcPct val="100000"/>
              </a:lnSpc>
              <a:spcBef>
                <a:spcPts val="0"/>
              </a:spcBef>
              <a:spcAft>
                <a:spcPts val="0"/>
              </a:spcAft>
              <a:buSzPts val="1800"/>
              <a:buFont typeface="Poppins"/>
              <a:buNone/>
              <a:defRPr sz="1800">
                <a:latin typeface="Poppins"/>
                <a:ea typeface="Poppins"/>
                <a:cs typeface="Poppins"/>
                <a:sym typeface="Poppins"/>
              </a:defRPr>
            </a:lvl8pPr>
            <a:lvl9pPr lvl="8" rtl="0">
              <a:lnSpc>
                <a:spcPct val="100000"/>
              </a:lnSpc>
              <a:spcBef>
                <a:spcPts val="0"/>
              </a:spcBef>
              <a:spcAft>
                <a:spcPts val="0"/>
              </a:spcAft>
              <a:buSzPts val="1800"/>
              <a:buFont typeface="Poppins"/>
              <a:buNone/>
              <a:defRPr sz="1800">
                <a:latin typeface="Poppins"/>
                <a:ea typeface="Poppins"/>
                <a:cs typeface="Poppins"/>
                <a:sym typeface="Poppins"/>
              </a:defRPr>
            </a:lvl9pPr>
          </a:lstStyle>
          <a:p/>
        </p:txBody>
      </p:sp>
      <p:sp>
        <p:nvSpPr>
          <p:cNvPr id="67" name="Google Shape;67;p13"/>
          <p:cNvSpPr txBox="1"/>
          <p:nvPr>
            <p:ph idx="15" type="subTitle"/>
          </p:nvPr>
        </p:nvSpPr>
        <p:spPr>
          <a:xfrm>
            <a:off x="6118525" y="3570401"/>
            <a:ext cx="2699400" cy="3900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Poppins"/>
              <a:buNone/>
              <a:defRPr b="1" sz="1800">
                <a:solidFill>
                  <a:schemeClr val="dk1"/>
                </a:solidFill>
                <a:latin typeface="Poppins"/>
                <a:ea typeface="Poppins"/>
                <a:cs typeface="Poppins"/>
                <a:sym typeface="Poppins"/>
              </a:defRPr>
            </a:lvl1pPr>
            <a:lvl2pPr lvl="1" rtl="0">
              <a:lnSpc>
                <a:spcPct val="100000"/>
              </a:lnSpc>
              <a:spcBef>
                <a:spcPts val="0"/>
              </a:spcBef>
              <a:spcAft>
                <a:spcPts val="0"/>
              </a:spcAft>
              <a:buSzPts val="1800"/>
              <a:buFont typeface="Poppins"/>
              <a:buNone/>
              <a:defRPr sz="1800">
                <a:latin typeface="Poppins"/>
                <a:ea typeface="Poppins"/>
                <a:cs typeface="Poppins"/>
                <a:sym typeface="Poppins"/>
              </a:defRPr>
            </a:lvl2pPr>
            <a:lvl3pPr lvl="2" rtl="0">
              <a:lnSpc>
                <a:spcPct val="100000"/>
              </a:lnSpc>
              <a:spcBef>
                <a:spcPts val="0"/>
              </a:spcBef>
              <a:spcAft>
                <a:spcPts val="0"/>
              </a:spcAft>
              <a:buSzPts val="1800"/>
              <a:buFont typeface="Poppins"/>
              <a:buNone/>
              <a:defRPr sz="1800">
                <a:latin typeface="Poppins"/>
                <a:ea typeface="Poppins"/>
                <a:cs typeface="Poppins"/>
                <a:sym typeface="Poppins"/>
              </a:defRPr>
            </a:lvl3pPr>
            <a:lvl4pPr lvl="3" rtl="0">
              <a:lnSpc>
                <a:spcPct val="100000"/>
              </a:lnSpc>
              <a:spcBef>
                <a:spcPts val="0"/>
              </a:spcBef>
              <a:spcAft>
                <a:spcPts val="0"/>
              </a:spcAft>
              <a:buSzPts val="1800"/>
              <a:buFont typeface="Poppins"/>
              <a:buNone/>
              <a:defRPr sz="1800">
                <a:latin typeface="Poppins"/>
                <a:ea typeface="Poppins"/>
                <a:cs typeface="Poppins"/>
                <a:sym typeface="Poppins"/>
              </a:defRPr>
            </a:lvl4pPr>
            <a:lvl5pPr lvl="4" rtl="0">
              <a:lnSpc>
                <a:spcPct val="100000"/>
              </a:lnSpc>
              <a:spcBef>
                <a:spcPts val="0"/>
              </a:spcBef>
              <a:spcAft>
                <a:spcPts val="0"/>
              </a:spcAft>
              <a:buSzPts val="1800"/>
              <a:buFont typeface="Poppins"/>
              <a:buNone/>
              <a:defRPr sz="1800">
                <a:latin typeface="Poppins"/>
                <a:ea typeface="Poppins"/>
                <a:cs typeface="Poppins"/>
                <a:sym typeface="Poppins"/>
              </a:defRPr>
            </a:lvl5pPr>
            <a:lvl6pPr lvl="5" rtl="0">
              <a:lnSpc>
                <a:spcPct val="100000"/>
              </a:lnSpc>
              <a:spcBef>
                <a:spcPts val="0"/>
              </a:spcBef>
              <a:spcAft>
                <a:spcPts val="0"/>
              </a:spcAft>
              <a:buSzPts val="1800"/>
              <a:buFont typeface="Poppins"/>
              <a:buNone/>
              <a:defRPr sz="1800">
                <a:latin typeface="Poppins"/>
                <a:ea typeface="Poppins"/>
                <a:cs typeface="Poppins"/>
                <a:sym typeface="Poppins"/>
              </a:defRPr>
            </a:lvl6pPr>
            <a:lvl7pPr lvl="6" rtl="0">
              <a:lnSpc>
                <a:spcPct val="100000"/>
              </a:lnSpc>
              <a:spcBef>
                <a:spcPts val="0"/>
              </a:spcBef>
              <a:spcAft>
                <a:spcPts val="0"/>
              </a:spcAft>
              <a:buSzPts val="1800"/>
              <a:buFont typeface="Poppins"/>
              <a:buNone/>
              <a:defRPr sz="1800">
                <a:latin typeface="Poppins"/>
                <a:ea typeface="Poppins"/>
                <a:cs typeface="Poppins"/>
                <a:sym typeface="Poppins"/>
              </a:defRPr>
            </a:lvl7pPr>
            <a:lvl8pPr lvl="7" rtl="0">
              <a:lnSpc>
                <a:spcPct val="100000"/>
              </a:lnSpc>
              <a:spcBef>
                <a:spcPts val="0"/>
              </a:spcBef>
              <a:spcAft>
                <a:spcPts val="0"/>
              </a:spcAft>
              <a:buSzPts val="1800"/>
              <a:buFont typeface="Poppins"/>
              <a:buNone/>
              <a:defRPr sz="1800">
                <a:latin typeface="Poppins"/>
                <a:ea typeface="Poppins"/>
                <a:cs typeface="Poppins"/>
                <a:sym typeface="Poppins"/>
              </a:defRPr>
            </a:lvl8pPr>
            <a:lvl9pPr lvl="8" rtl="0">
              <a:lnSpc>
                <a:spcPct val="100000"/>
              </a:lnSpc>
              <a:spcBef>
                <a:spcPts val="0"/>
              </a:spcBef>
              <a:spcAft>
                <a:spcPts val="0"/>
              </a:spcAft>
              <a:buSzPts val="1800"/>
              <a:buFont typeface="Poppins"/>
              <a:buNone/>
              <a:defRPr sz="1800">
                <a:latin typeface="Poppins"/>
                <a:ea typeface="Poppins"/>
                <a:cs typeface="Poppins"/>
                <a:sym typeface="Poppins"/>
              </a:defRPr>
            </a:lvl9pPr>
          </a:lstStyle>
          <a:p/>
        </p:txBody>
      </p:sp>
      <p:sp>
        <p:nvSpPr>
          <p:cNvPr id="68" name="Google Shape;68;p13"/>
          <p:cNvSpPr txBox="1"/>
          <p:nvPr>
            <p:ph idx="16" type="subTitle"/>
          </p:nvPr>
        </p:nvSpPr>
        <p:spPr>
          <a:xfrm>
            <a:off x="720000" y="2287450"/>
            <a:ext cx="269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9" name="Google Shape;69;p13"/>
          <p:cNvSpPr txBox="1"/>
          <p:nvPr>
            <p:ph idx="17" type="subTitle"/>
          </p:nvPr>
        </p:nvSpPr>
        <p:spPr>
          <a:xfrm>
            <a:off x="3419250" y="2287450"/>
            <a:ext cx="269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0" name="Google Shape;70;p13"/>
          <p:cNvSpPr txBox="1"/>
          <p:nvPr>
            <p:ph idx="18" type="subTitle"/>
          </p:nvPr>
        </p:nvSpPr>
        <p:spPr>
          <a:xfrm>
            <a:off x="6118525" y="2287450"/>
            <a:ext cx="269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1" name="Google Shape;71;p13"/>
          <p:cNvSpPr txBox="1"/>
          <p:nvPr>
            <p:ph idx="19" type="subTitle"/>
          </p:nvPr>
        </p:nvSpPr>
        <p:spPr>
          <a:xfrm>
            <a:off x="720000" y="3960400"/>
            <a:ext cx="269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2" name="Google Shape;72;p13"/>
          <p:cNvSpPr txBox="1"/>
          <p:nvPr>
            <p:ph idx="20" type="subTitle"/>
          </p:nvPr>
        </p:nvSpPr>
        <p:spPr>
          <a:xfrm>
            <a:off x="3419250" y="3960400"/>
            <a:ext cx="269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3" name="Google Shape;73;p13"/>
          <p:cNvSpPr txBox="1"/>
          <p:nvPr>
            <p:ph idx="21" type="subTitle"/>
          </p:nvPr>
        </p:nvSpPr>
        <p:spPr>
          <a:xfrm>
            <a:off x="6118525" y="3960400"/>
            <a:ext cx="269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4" name="Google Shape;74;p13"/>
          <p:cNvSpPr/>
          <p:nvPr/>
        </p:nvSpPr>
        <p:spPr>
          <a:xfrm flipH="1" rot="-9897929">
            <a:off x="-1301113" y="-1777107"/>
            <a:ext cx="3492290" cy="2753079"/>
          </a:xfrm>
          <a:custGeom>
            <a:rect b="b" l="l" r="r" t="t"/>
            <a:pathLst>
              <a:path extrusionOk="0" h="4394778" w="5574790">
                <a:moveTo>
                  <a:pt x="1312681" y="195490"/>
                </a:moveTo>
                <a:cubicBezTo>
                  <a:pt x="2411327" y="-398318"/>
                  <a:pt x="3027548" y="505842"/>
                  <a:pt x="3374452" y="979991"/>
                </a:cubicBezTo>
                <a:cubicBezTo>
                  <a:pt x="3721357" y="1454140"/>
                  <a:pt x="5399326" y="1582074"/>
                  <a:pt x="5563467" y="2531752"/>
                </a:cubicBezTo>
                <a:cubicBezTo>
                  <a:pt x="5727609" y="3481430"/>
                  <a:pt x="4085848" y="4428349"/>
                  <a:pt x="2024077" y="4393865"/>
                </a:cubicBezTo>
                <a:cubicBezTo>
                  <a:pt x="-37695" y="4359381"/>
                  <a:pt x="-47350" y="3020384"/>
                  <a:pt x="17479" y="2262435"/>
                </a:cubicBezTo>
                <a:cubicBezTo>
                  <a:pt x="97136" y="1328965"/>
                  <a:pt x="637493" y="560326"/>
                  <a:pt x="1312681" y="19549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5" name="Shape 75"/>
        <p:cNvGrpSpPr/>
        <p:nvPr/>
      </p:nvGrpSpPr>
      <p:grpSpPr>
        <a:xfrm>
          <a:off x="0" y="0"/>
          <a:ext cx="0" cy="0"/>
          <a:chOff x="0" y="0"/>
          <a:chExt cx="0" cy="0"/>
        </a:xfrm>
      </p:grpSpPr>
      <p:sp>
        <p:nvSpPr>
          <p:cNvPr id="76" name="Google Shape;76;p14"/>
          <p:cNvSpPr txBox="1"/>
          <p:nvPr>
            <p:ph type="title"/>
          </p:nvPr>
        </p:nvSpPr>
        <p:spPr>
          <a:xfrm>
            <a:off x="2539225" y="3100300"/>
            <a:ext cx="53784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Poppins"/>
              <a:buNone/>
              <a:defRPr sz="2000">
                <a:latin typeface="Poppins"/>
                <a:ea typeface="Poppins"/>
                <a:cs typeface="Poppins"/>
                <a:sym typeface="Poppins"/>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7" name="Google Shape;77;p14"/>
          <p:cNvSpPr txBox="1"/>
          <p:nvPr>
            <p:ph idx="1" type="subTitle"/>
          </p:nvPr>
        </p:nvSpPr>
        <p:spPr>
          <a:xfrm>
            <a:off x="1620875" y="1126425"/>
            <a:ext cx="62967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78" name="Google Shape;78;p14"/>
          <p:cNvSpPr/>
          <p:nvPr/>
        </p:nvSpPr>
        <p:spPr>
          <a:xfrm rot="-9904115">
            <a:off x="6164308" y="-1644539"/>
            <a:ext cx="4855351" cy="3284038"/>
          </a:xfrm>
          <a:custGeom>
            <a:rect b="b" l="l" r="r" t="t"/>
            <a:pathLst>
              <a:path extrusionOk="0" h="4700967" w="6950236">
                <a:moveTo>
                  <a:pt x="1620332" y="88874"/>
                </a:moveTo>
                <a:cubicBezTo>
                  <a:pt x="2483721" y="-207537"/>
                  <a:pt x="3132272" y="313404"/>
                  <a:pt x="3435144" y="543183"/>
                </a:cubicBezTo>
                <a:cubicBezTo>
                  <a:pt x="3738017" y="772962"/>
                  <a:pt x="4261380" y="909053"/>
                  <a:pt x="4943449" y="800019"/>
                </a:cubicBezTo>
                <a:cubicBezTo>
                  <a:pt x="5729302" y="674428"/>
                  <a:pt x="6774414" y="719253"/>
                  <a:pt x="6935946" y="1688445"/>
                </a:cubicBezTo>
                <a:cubicBezTo>
                  <a:pt x="7083343" y="2570813"/>
                  <a:pt x="6051558" y="3021083"/>
                  <a:pt x="5633594" y="3419259"/>
                </a:cubicBezTo>
                <a:cubicBezTo>
                  <a:pt x="5215630" y="3817435"/>
                  <a:pt x="4391817" y="4749475"/>
                  <a:pt x="2632330" y="4698996"/>
                </a:cubicBezTo>
                <a:cubicBezTo>
                  <a:pt x="773097" y="4644075"/>
                  <a:pt x="-24467" y="3718093"/>
                  <a:pt x="571" y="3004526"/>
                </a:cubicBezTo>
                <a:cubicBezTo>
                  <a:pt x="20762" y="2454914"/>
                  <a:pt x="303847" y="1886725"/>
                  <a:pt x="512627" y="1469973"/>
                </a:cubicBezTo>
                <a:cubicBezTo>
                  <a:pt x="721407" y="1053220"/>
                  <a:pt x="947956" y="319865"/>
                  <a:pt x="1620332" y="88874"/>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accent3"/>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9" name="Shape 79"/>
        <p:cNvGrpSpPr/>
        <p:nvPr/>
      </p:nvGrpSpPr>
      <p:grpSpPr>
        <a:xfrm>
          <a:off x="0" y="0"/>
          <a:ext cx="0" cy="0"/>
          <a:chOff x="0" y="0"/>
          <a:chExt cx="0" cy="0"/>
        </a:xfrm>
      </p:grpSpPr>
      <p:sp>
        <p:nvSpPr>
          <p:cNvPr id="80" name="Google Shape;80;p15"/>
          <p:cNvSpPr txBox="1"/>
          <p:nvPr>
            <p:ph type="title"/>
          </p:nvPr>
        </p:nvSpPr>
        <p:spPr>
          <a:xfrm>
            <a:off x="720000" y="1093600"/>
            <a:ext cx="3519600" cy="165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Poppins"/>
              <a:buNone/>
              <a:defRPr>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 name="Google Shape;81;p15"/>
          <p:cNvSpPr txBox="1"/>
          <p:nvPr>
            <p:ph idx="1" type="subTitle"/>
          </p:nvPr>
        </p:nvSpPr>
        <p:spPr>
          <a:xfrm>
            <a:off x="720000" y="3047550"/>
            <a:ext cx="35196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2" name="Google Shape;82;p15"/>
          <p:cNvSpPr/>
          <p:nvPr>
            <p:ph idx="2" type="pic"/>
          </p:nvPr>
        </p:nvSpPr>
        <p:spPr>
          <a:xfrm>
            <a:off x="5071975" y="805050"/>
            <a:ext cx="3358800" cy="3358800"/>
          </a:xfrm>
          <a:prstGeom prst="ellipse">
            <a:avLst/>
          </a:prstGeom>
          <a:noFill/>
          <a:ln>
            <a:noFill/>
          </a:ln>
        </p:spPr>
      </p:sp>
      <p:sp>
        <p:nvSpPr>
          <p:cNvPr id="83" name="Google Shape;83;p15"/>
          <p:cNvSpPr/>
          <p:nvPr/>
        </p:nvSpPr>
        <p:spPr>
          <a:xfrm rot="8997005">
            <a:off x="-1625737" y="-2504588"/>
            <a:ext cx="4857837" cy="3285720"/>
          </a:xfrm>
          <a:custGeom>
            <a:rect b="b" l="l" r="r" t="t"/>
            <a:pathLst>
              <a:path extrusionOk="0" h="4700967" w="6950236">
                <a:moveTo>
                  <a:pt x="1620332" y="88874"/>
                </a:moveTo>
                <a:cubicBezTo>
                  <a:pt x="2483721" y="-207537"/>
                  <a:pt x="3132272" y="313404"/>
                  <a:pt x="3435144" y="543183"/>
                </a:cubicBezTo>
                <a:cubicBezTo>
                  <a:pt x="3738017" y="772962"/>
                  <a:pt x="4261380" y="909053"/>
                  <a:pt x="4943449" y="800019"/>
                </a:cubicBezTo>
                <a:cubicBezTo>
                  <a:pt x="5729302" y="674428"/>
                  <a:pt x="6774414" y="719253"/>
                  <a:pt x="6935946" y="1688445"/>
                </a:cubicBezTo>
                <a:cubicBezTo>
                  <a:pt x="7083343" y="2570813"/>
                  <a:pt x="6051558" y="3021083"/>
                  <a:pt x="5633594" y="3419259"/>
                </a:cubicBezTo>
                <a:cubicBezTo>
                  <a:pt x="5215630" y="3817435"/>
                  <a:pt x="4391817" y="4749475"/>
                  <a:pt x="2632330" y="4698996"/>
                </a:cubicBezTo>
                <a:cubicBezTo>
                  <a:pt x="773097" y="4644075"/>
                  <a:pt x="-24467" y="3718093"/>
                  <a:pt x="571" y="3004526"/>
                </a:cubicBezTo>
                <a:cubicBezTo>
                  <a:pt x="20762" y="2454914"/>
                  <a:pt x="303847" y="1886725"/>
                  <a:pt x="512627" y="1469973"/>
                </a:cubicBezTo>
                <a:cubicBezTo>
                  <a:pt x="721407" y="1053220"/>
                  <a:pt x="947956" y="319865"/>
                  <a:pt x="1620332" y="88874"/>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accent3"/>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84" name="Shape 84"/>
        <p:cNvGrpSpPr/>
        <p:nvPr/>
      </p:nvGrpSpPr>
      <p:grpSpPr>
        <a:xfrm>
          <a:off x="0" y="0"/>
          <a:ext cx="0" cy="0"/>
          <a:chOff x="0" y="0"/>
          <a:chExt cx="0" cy="0"/>
        </a:xfrm>
      </p:grpSpPr>
      <p:sp>
        <p:nvSpPr>
          <p:cNvPr id="85" name="Google Shape;85;p16"/>
          <p:cNvSpPr txBox="1"/>
          <p:nvPr>
            <p:ph type="title"/>
          </p:nvPr>
        </p:nvSpPr>
        <p:spPr>
          <a:xfrm>
            <a:off x="720000" y="1637550"/>
            <a:ext cx="35979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Poppins"/>
              <a:buNone/>
              <a:defRPr>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6" name="Google Shape;86;p16"/>
          <p:cNvSpPr txBox="1"/>
          <p:nvPr>
            <p:ph idx="1" type="subTitle"/>
          </p:nvPr>
        </p:nvSpPr>
        <p:spPr>
          <a:xfrm>
            <a:off x="720000" y="270075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7" name="Google Shape;87;p16"/>
          <p:cNvSpPr/>
          <p:nvPr/>
        </p:nvSpPr>
        <p:spPr>
          <a:xfrm flipH="1" rot="2700000">
            <a:off x="-1080183" y="3910406"/>
            <a:ext cx="4296749" cy="3387259"/>
          </a:xfrm>
          <a:custGeom>
            <a:rect b="b" l="l" r="r" t="t"/>
            <a:pathLst>
              <a:path extrusionOk="0" h="4394778" w="5574790">
                <a:moveTo>
                  <a:pt x="1312681" y="195490"/>
                </a:moveTo>
                <a:cubicBezTo>
                  <a:pt x="2411327" y="-398318"/>
                  <a:pt x="3027548" y="505842"/>
                  <a:pt x="3374452" y="979991"/>
                </a:cubicBezTo>
                <a:cubicBezTo>
                  <a:pt x="3721357" y="1454140"/>
                  <a:pt x="5399326" y="1582074"/>
                  <a:pt x="5563467" y="2531752"/>
                </a:cubicBezTo>
                <a:cubicBezTo>
                  <a:pt x="5727609" y="3481430"/>
                  <a:pt x="4085848" y="4428349"/>
                  <a:pt x="2024077" y="4393865"/>
                </a:cubicBezTo>
                <a:cubicBezTo>
                  <a:pt x="-37695" y="4359381"/>
                  <a:pt x="-47350" y="3020384"/>
                  <a:pt x="17479" y="2262435"/>
                </a:cubicBezTo>
                <a:cubicBezTo>
                  <a:pt x="97136" y="1328965"/>
                  <a:pt x="637493" y="560326"/>
                  <a:pt x="1312681" y="19549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88" name="Shape 88"/>
        <p:cNvGrpSpPr/>
        <p:nvPr/>
      </p:nvGrpSpPr>
      <p:grpSpPr>
        <a:xfrm>
          <a:off x="0" y="0"/>
          <a:ext cx="0" cy="0"/>
          <a:chOff x="0" y="0"/>
          <a:chExt cx="0" cy="0"/>
        </a:xfrm>
      </p:grpSpPr>
      <p:sp>
        <p:nvSpPr>
          <p:cNvPr id="89" name="Google Shape;89;p17"/>
          <p:cNvSpPr txBox="1"/>
          <p:nvPr>
            <p:ph type="title"/>
          </p:nvPr>
        </p:nvSpPr>
        <p:spPr>
          <a:xfrm>
            <a:off x="4837200" y="1501200"/>
            <a:ext cx="35934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Font typeface="Poppins"/>
              <a:buNone/>
              <a:defRPr>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0" name="Google Shape;90;p17"/>
          <p:cNvSpPr txBox="1"/>
          <p:nvPr>
            <p:ph idx="1" type="subTitle"/>
          </p:nvPr>
        </p:nvSpPr>
        <p:spPr>
          <a:xfrm>
            <a:off x="4837371" y="2562000"/>
            <a:ext cx="35934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1" name="Google Shape;91;p17"/>
          <p:cNvSpPr/>
          <p:nvPr/>
        </p:nvSpPr>
        <p:spPr>
          <a:xfrm rot="-2700000">
            <a:off x="5553917" y="3960531"/>
            <a:ext cx="4296749" cy="3387259"/>
          </a:xfrm>
          <a:custGeom>
            <a:rect b="b" l="l" r="r" t="t"/>
            <a:pathLst>
              <a:path extrusionOk="0" h="4394778" w="5574790">
                <a:moveTo>
                  <a:pt x="1312681" y="195490"/>
                </a:moveTo>
                <a:cubicBezTo>
                  <a:pt x="2411327" y="-398318"/>
                  <a:pt x="3027548" y="505842"/>
                  <a:pt x="3374452" y="979991"/>
                </a:cubicBezTo>
                <a:cubicBezTo>
                  <a:pt x="3721357" y="1454140"/>
                  <a:pt x="5399326" y="1582074"/>
                  <a:pt x="5563467" y="2531752"/>
                </a:cubicBezTo>
                <a:cubicBezTo>
                  <a:pt x="5727609" y="3481430"/>
                  <a:pt x="4085848" y="4428349"/>
                  <a:pt x="2024077" y="4393865"/>
                </a:cubicBezTo>
                <a:cubicBezTo>
                  <a:pt x="-37695" y="4359381"/>
                  <a:pt x="-47350" y="3020384"/>
                  <a:pt x="17479" y="2262435"/>
                </a:cubicBezTo>
                <a:cubicBezTo>
                  <a:pt x="97136" y="1328965"/>
                  <a:pt x="637493" y="560326"/>
                  <a:pt x="1312681" y="19549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92" name="Shape 92"/>
        <p:cNvGrpSpPr/>
        <p:nvPr/>
      </p:nvGrpSpPr>
      <p:grpSpPr>
        <a:xfrm>
          <a:off x="0" y="0"/>
          <a:ext cx="0" cy="0"/>
          <a:chOff x="0" y="0"/>
          <a:chExt cx="0" cy="0"/>
        </a:xfrm>
      </p:grpSpPr>
      <p:sp>
        <p:nvSpPr>
          <p:cNvPr id="93" name="Google Shape;93;p18"/>
          <p:cNvSpPr txBox="1"/>
          <p:nvPr>
            <p:ph type="title"/>
          </p:nvPr>
        </p:nvSpPr>
        <p:spPr>
          <a:xfrm>
            <a:off x="713225" y="1113388"/>
            <a:ext cx="3420900" cy="1060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Poppins"/>
              <a:buNone/>
              <a:defRPr>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4" name="Google Shape;94;p18"/>
          <p:cNvSpPr txBox="1"/>
          <p:nvPr>
            <p:ph idx="1" type="subTitle"/>
          </p:nvPr>
        </p:nvSpPr>
        <p:spPr>
          <a:xfrm>
            <a:off x="4912063" y="1685263"/>
            <a:ext cx="34209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95" name="Google Shape;95;p18"/>
          <p:cNvSpPr txBox="1"/>
          <p:nvPr>
            <p:ph idx="2" type="subTitle"/>
          </p:nvPr>
        </p:nvSpPr>
        <p:spPr>
          <a:xfrm>
            <a:off x="4918675" y="1236213"/>
            <a:ext cx="2460900" cy="449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Poppins"/>
              <a:buNone/>
              <a:defRPr sz="2400">
                <a:latin typeface="Poppins"/>
                <a:ea typeface="Poppins"/>
                <a:cs typeface="Poppins"/>
                <a:sym typeface="Poppins"/>
              </a:defRPr>
            </a:lvl2pPr>
            <a:lvl3pPr lvl="2" rtl="0" algn="ctr">
              <a:lnSpc>
                <a:spcPct val="100000"/>
              </a:lnSpc>
              <a:spcBef>
                <a:spcPts val="0"/>
              </a:spcBef>
              <a:spcAft>
                <a:spcPts val="0"/>
              </a:spcAft>
              <a:buSzPts val="2400"/>
              <a:buFont typeface="Poppins"/>
              <a:buNone/>
              <a:defRPr sz="2400">
                <a:latin typeface="Poppins"/>
                <a:ea typeface="Poppins"/>
                <a:cs typeface="Poppins"/>
                <a:sym typeface="Poppins"/>
              </a:defRPr>
            </a:lvl3pPr>
            <a:lvl4pPr lvl="3" rtl="0" algn="ctr">
              <a:lnSpc>
                <a:spcPct val="100000"/>
              </a:lnSpc>
              <a:spcBef>
                <a:spcPts val="0"/>
              </a:spcBef>
              <a:spcAft>
                <a:spcPts val="0"/>
              </a:spcAft>
              <a:buSzPts val="2400"/>
              <a:buFont typeface="Poppins"/>
              <a:buNone/>
              <a:defRPr sz="2400">
                <a:latin typeface="Poppins"/>
                <a:ea typeface="Poppins"/>
                <a:cs typeface="Poppins"/>
                <a:sym typeface="Poppins"/>
              </a:defRPr>
            </a:lvl4pPr>
            <a:lvl5pPr lvl="4" rtl="0" algn="ctr">
              <a:lnSpc>
                <a:spcPct val="100000"/>
              </a:lnSpc>
              <a:spcBef>
                <a:spcPts val="0"/>
              </a:spcBef>
              <a:spcAft>
                <a:spcPts val="0"/>
              </a:spcAft>
              <a:buSzPts val="2400"/>
              <a:buFont typeface="Poppins"/>
              <a:buNone/>
              <a:defRPr sz="2400">
                <a:latin typeface="Poppins"/>
                <a:ea typeface="Poppins"/>
                <a:cs typeface="Poppins"/>
                <a:sym typeface="Poppins"/>
              </a:defRPr>
            </a:lvl5pPr>
            <a:lvl6pPr lvl="5" rtl="0" algn="ctr">
              <a:lnSpc>
                <a:spcPct val="100000"/>
              </a:lnSpc>
              <a:spcBef>
                <a:spcPts val="0"/>
              </a:spcBef>
              <a:spcAft>
                <a:spcPts val="0"/>
              </a:spcAft>
              <a:buSzPts val="2400"/>
              <a:buFont typeface="Poppins"/>
              <a:buNone/>
              <a:defRPr sz="2400">
                <a:latin typeface="Poppins"/>
                <a:ea typeface="Poppins"/>
                <a:cs typeface="Poppins"/>
                <a:sym typeface="Poppins"/>
              </a:defRPr>
            </a:lvl6pPr>
            <a:lvl7pPr lvl="6" rtl="0" algn="ctr">
              <a:lnSpc>
                <a:spcPct val="100000"/>
              </a:lnSpc>
              <a:spcBef>
                <a:spcPts val="0"/>
              </a:spcBef>
              <a:spcAft>
                <a:spcPts val="0"/>
              </a:spcAft>
              <a:buSzPts val="2400"/>
              <a:buFont typeface="Poppins"/>
              <a:buNone/>
              <a:defRPr sz="2400">
                <a:latin typeface="Poppins"/>
                <a:ea typeface="Poppins"/>
                <a:cs typeface="Poppins"/>
                <a:sym typeface="Poppins"/>
              </a:defRPr>
            </a:lvl7pPr>
            <a:lvl8pPr lvl="7" rtl="0" algn="ctr">
              <a:lnSpc>
                <a:spcPct val="100000"/>
              </a:lnSpc>
              <a:spcBef>
                <a:spcPts val="0"/>
              </a:spcBef>
              <a:spcAft>
                <a:spcPts val="0"/>
              </a:spcAft>
              <a:buSzPts val="2400"/>
              <a:buFont typeface="Poppins"/>
              <a:buNone/>
              <a:defRPr sz="2400">
                <a:latin typeface="Poppins"/>
                <a:ea typeface="Poppins"/>
                <a:cs typeface="Poppins"/>
                <a:sym typeface="Poppins"/>
              </a:defRPr>
            </a:lvl8pPr>
            <a:lvl9pPr lvl="8" rtl="0" algn="ctr">
              <a:lnSpc>
                <a:spcPct val="100000"/>
              </a:lnSpc>
              <a:spcBef>
                <a:spcPts val="0"/>
              </a:spcBef>
              <a:spcAft>
                <a:spcPts val="0"/>
              </a:spcAft>
              <a:buSzPts val="2400"/>
              <a:buFont typeface="Poppins"/>
              <a:buNone/>
              <a:defRPr sz="2400">
                <a:latin typeface="Poppins"/>
                <a:ea typeface="Poppins"/>
                <a:cs typeface="Poppins"/>
                <a:sym typeface="Poppins"/>
              </a:defRPr>
            </a:lvl9pPr>
          </a:lstStyle>
          <a:p/>
        </p:txBody>
      </p:sp>
      <p:sp>
        <p:nvSpPr>
          <p:cNvPr id="96" name="Google Shape;96;p18"/>
          <p:cNvSpPr/>
          <p:nvPr/>
        </p:nvSpPr>
        <p:spPr>
          <a:xfrm flipH="1" rot="-10364205">
            <a:off x="-1918591" y="-1747932"/>
            <a:ext cx="4299212" cy="3389201"/>
          </a:xfrm>
          <a:custGeom>
            <a:rect b="b" l="l" r="r" t="t"/>
            <a:pathLst>
              <a:path extrusionOk="0" h="4394778" w="5574790">
                <a:moveTo>
                  <a:pt x="1312681" y="195490"/>
                </a:moveTo>
                <a:cubicBezTo>
                  <a:pt x="2411327" y="-398318"/>
                  <a:pt x="3027548" y="505842"/>
                  <a:pt x="3374452" y="979991"/>
                </a:cubicBezTo>
                <a:cubicBezTo>
                  <a:pt x="3721357" y="1454140"/>
                  <a:pt x="5399326" y="1582074"/>
                  <a:pt x="5563467" y="2531752"/>
                </a:cubicBezTo>
                <a:cubicBezTo>
                  <a:pt x="5727609" y="3481430"/>
                  <a:pt x="4085848" y="4428349"/>
                  <a:pt x="2024077" y="4393865"/>
                </a:cubicBezTo>
                <a:cubicBezTo>
                  <a:pt x="-37695" y="4359381"/>
                  <a:pt x="-47350" y="3020384"/>
                  <a:pt x="17479" y="2262435"/>
                </a:cubicBezTo>
                <a:cubicBezTo>
                  <a:pt x="97136" y="1328965"/>
                  <a:pt x="637493" y="560326"/>
                  <a:pt x="1312681" y="19549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 name="Google Shape;97;p18"/>
          <p:cNvSpPr txBox="1"/>
          <p:nvPr>
            <p:ph idx="3" type="subTitle"/>
          </p:nvPr>
        </p:nvSpPr>
        <p:spPr>
          <a:xfrm>
            <a:off x="4918663" y="3295088"/>
            <a:ext cx="34209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98" name="Google Shape;98;p18"/>
          <p:cNvSpPr txBox="1"/>
          <p:nvPr>
            <p:ph idx="4" type="subTitle"/>
          </p:nvPr>
        </p:nvSpPr>
        <p:spPr>
          <a:xfrm>
            <a:off x="4925275" y="2846038"/>
            <a:ext cx="2460900" cy="449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Poppins"/>
              <a:buNone/>
              <a:defRPr sz="2400">
                <a:latin typeface="Poppins"/>
                <a:ea typeface="Poppins"/>
                <a:cs typeface="Poppins"/>
                <a:sym typeface="Poppins"/>
              </a:defRPr>
            </a:lvl2pPr>
            <a:lvl3pPr lvl="2" rtl="0" algn="ctr">
              <a:lnSpc>
                <a:spcPct val="100000"/>
              </a:lnSpc>
              <a:spcBef>
                <a:spcPts val="0"/>
              </a:spcBef>
              <a:spcAft>
                <a:spcPts val="0"/>
              </a:spcAft>
              <a:buSzPts val="2400"/>
              <a:buFont typeface="Poppins"/>
              <a:buNone/>
              <a:defRPr sz="2400">
                <a:latin typeface="Poppins"/>
                <a:ea typeface="Poppins"/>
                <a:cs typeface="Poppins"/>
                <a:sym typeface="Poppins"/>
              </a:defRPr>
            </a:lvl3pPr>
            <a:lvl4pPr lvl="3" rtl="0" algn="ctr">
              <a:lnSpc>
                <a:spcPct val="100000"/>
              </a:lnSpc>
              <a:spcBef>
                <a:spcPts val="0"/>
              </a:spcBef>
              <a:spcAft>
                <a:spcPts val="0"/>
              </a:spcAft>
              <a:buSzPts val="2400"/>
              <a:buFont typeface="Poppins"/>
              <a:buNone/>
              <a:defRPr sz="2400">
                <a:latin typeface="Poppins"/>
                <a:ea typeface="Poppins"/>
                <a:cs typeface="Poppins"/>
                <a:sym typeface="Poppins"/>
              </a:defRPr>
            </a:lvl4pPr>
            <a:lvl5pPr lvl="4" rtl="0" algn="ctr">
              <a:lnSpc>
                <a:spcPct val="100000"/>
              </a:lnSpc>
              <a:spcBef>
                <a:spcPts val="0"/>
              </a:spcBef>
              <a:spcAft>
                <a:spcPts val="0"/>
              </a:spcAft>
              <a:buSzPts val="2400"/>
              <a:buFont typeface="Poppins"/>
              <a:buNone/>
              <a:defRPr sz="2400">
                <a:latin typeface="Poppins"/>
                <a:ea typeface="Poppins"/>
                <a:cs typeface="Poppins"/>
                <a:sym typeface="Poppins"/>
              </a:defRPr>
            </a:lvl5pPr>
            <a:lvl6pPr lvl="5" rtl="0" algn="ctr">
              <a:lnSpc>
                <a:spcPct val="100000"/>
              </a:lnSpc>
              <a:spcBef>
                <a:spcPts val="0"/>
              </a:spcBef>
              <a:spcAft>
                <a:spcPts val="0"/>
              </a:spcAft>
              <a:buSzPts val="2400"/>
              <a:buFont typeface="Poppins"/>
              <a:buNone/>
              <a:defRPr sz="2400">
                <a:latin typeface="Poppins"/>
                <a:ea typeface="Poppins"/>
                <a:cs typeface="Poppins"/>
                <a:sym typeface="Poppins"/>
              </a:defRPr>
            </a:lvl6pPr>
            <a:lvl7pPr lvl="6" rtl="0" algn="ctr">
              <a:lnSpc>
                <a:spcPct val="100000"/>
              </a:lnSpc>
              <a:spcBef>
                <a:spcPts val="0"/>
              </a:spcBef>
              <a:spcAft>
                <a:spcPts val="0"/>
              </a:spcAft>
              <a:buSzPts val="2400"/>
              <a:buFont typeface="Poppins"/>
              <a:buNone/>
              <a:defRPr sz="2400">
                <a:latin typeface="Poppins"/>
                <a:ea typeface="Poppins"/>
                <a:cs typeface="Poppins"/>
                <a:sym typeface="Poppins"/>
              </a:defRPr>
            </a:lvl7pPr>
            <a:lvl8pPr lvl="7" rtl="0" algn="ctr">
              <a:lnSpc>
                <a:spcPct val="100000"/>
              </a:lnSpc>
              <a:spcBef>
                <a:spcPts val="0"/>
              </a:spcBef>
              <a:spcAft>
                <a:spcPts val="0"/>
              </a:spcAft>
              <a:buSzPts val="2400"/>
              <a:buFont typeface="Poppins"/>
              <a:buNone/>
              <a:defRPr sz="2400">
                <a:latin typeface="Poppins"/>
                <a:ea typeface="Poppins"/>
                <a:cs typeface="Poppins"/>
                <a:sym typeface="Poppins"/>
              </a:defRPr>
            </a:lvl8pPr>
            <a:lvl9pPr lvl="8" rtl="0" algn="ctr">
              <a:lnSpc>
                <a:spcPct val="100000"/>
              </a:lnSpc>
              <a:spcBef>
                <a:spcPts val="0"/>
              </a:spcBef>
              <a:spcAft>
                <a:spcPts val="0"/>
              </a:spcAft>
              <a:buSzPts val="2400"/>
              <a:buFont typeface="Poppins"/>
              <a:buNone/>
              <a:defRPr sz="2400">
                <a:latin typeface="Poppins"/>
                <a:ea typeface="Poppins"/>
                <a:cs typeface="Poppins"/>
                <a:sym typeface="Poppi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9" name="Shape 99"/>
        <p:cNvGrpSpPr/>
        <p:nvPr/>
      </p:nvGrpSpPr>
      <p:grpSpPr>
        <a:xfrm>
          <a:off x="0" y="0"/>
          <a:ext cx="0" cy="0"/>
          <a:chOff x="0" y="0"/>
          <a:chExt cx="0" cy="0"/>
        </a:xfrm>
      </p:grpSpPr>
      <p:sp>
        <p:nvSpPr>
          <p:cNvPr id="100" name="Google Shape;100;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Poppins"/>
              <a:buNone/>
              <a:defRPr>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1" name="Google Shape;101;p19"/>
          <p:cNvSpPr txBox="1"/>
          <p:nvPr>
            <p:ph idx="1" type="subTitle"/>
          </p:nvPr>
        </p:nvSpPr>
        <p:spPr>
          <a:xfrm>
            <a:off x="4923075" y="2367525"/>
            <a:ext cx="2460900" cy="1800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2" name="Google Shape;102;p19"/>
          <p:cNvSpPr txBox="1"/>
          <p:nvPr>
            <p:ph idx="2" type="subTitle"/>
          </p:nvPr>
        </p:nvSpPr>
        <p:spPr>
          <a:xfrm>
            <a:off x="720000" y="2367525"/>
            <a:ext cx="2460900" cy="1800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3" name="Google Shape;103;p19"/>
          <p:cNvSpPr txBox="1"/>
          <p:nvPr>
            <p:ph idx="3" type="subTitle"/>
          </p:nvPr>
        </p:nvSpPr>
        <p:spPr>
          <a:xfrm>
            <a:off x="720001" y="1808625"/>
            <a:ext cx="24609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Poppins"/>
              <a:buNone/>
              <a:defRPr sz="2400">
                <a:latin typeface="Poppins"/>
                <a:ea typeface="Poppins"/>
                <a:cs typeface="Poppins"/>
                <a:sym typeface="Poppins"/>
              </a:defRPr>
            </a:lvl2pPr>
            <a:lvl3pPr lvl="2" rtl="0" algn="ctr">
              <a:lnSpc>
                <a:spcPct val="100000"/>
              </a:lnSpc>
              <a:spcBef>
                <a:spcPts val="0"/>
              </a:spcBef>
              <a:spcAft>
                <a:spcPts val="0"/>
              </a:spcAft>
              <a:buSzPts val="2400"/>
              <a:buFont typeface="Poppins"/>
              <a:buNone/>
              <a:defRPr sz="2400">
                <a:latin typeface="Poppins"/>
                <a:ea typeface="Poppins"/>
                <a:cs typeface="Poppins"/>
                <a:sym typeface="Poppins"/>
              </a:defRPr>
            </a:lvl3pPr>
            <a:lvl4pPr lvl="3" rtl="0" algn="ctr">
              <a:lnSpc>
                <a:spcPct val="100000"/>
              </a:lnSpc>
              <a:spcBef>
                <a:spcPts val="0"/>
              </a:spcBef>
              <a:spcAft>
                <a:spcPts val="0"/>
              </a:spcAft>
              <a:buSzPts val="2400"/>
              <a:buFont typeface="Poppins"/>
              <a:buNone/>
              <a:defRPr sz="2400">
                <a:latin typeface="Poppins"/>
                <a:ea typeface="Poppins"/>
                <a:cs typeface="Poppins"/>
                <a:sym typeface="Poppins"/>
              </a:defRPr>
            </a:lvl4pPr>
            <a:lvl5pPr lvl="4" rtl="0" algn="ctr">
              <a:lnSpc>
                <a:spcPct val="100000"/>
              </a:lnSpc>
              <a:spcBef>
                <a:spcPts val="0"/>
              </a:spcBef>
              <a:spcAft>
                <a:spcPts val="0"/>
              </a:spcAft>
              <a:buSzPts val="2400"/>
              <a:buFont typeface="Poppins"/>
              <a:buNone/>
              <a:defRPr sz="2400">
                <a:latin typeface="Poppins"/>
                <a:ea typeface="Poppins"/>
                <a:cs typeface="Poppins"/>
                <a:sym typeface="Poppins"/>
              </a:defRPr>
            </a:lvl5pPr>
            <a:lvl6pPr lvl="5" rtl="0" algn="ctr">
              <a:lnSpc>
                <a:spcPct val="100000"/>
              </a:lnSpc>
              <a:spcBef>
                <a:spcPts val="0"/>
              </a:spcBef>
              <a:spcAft>
                <a:spcPts val="0"/>
              </a:spcAft>
              <a:buSzPts val="2400"/>
              <a:buFont typeface="Poppins"/>
              <a:buNone/>
              <a:defRPr sz="2400">
                <a:latin typeface="Poppins"/>
                <a:ea typeface="Poppins"/>
                <a:cs typeface="Poppins"/>
                <a:sym typeface="Poppins"/>
              </a:defRPr>
            </a:lvl6pPr>
            <a:lvl7pPr lvl="6" rtl="0" algn="ctr">
              <a:lnSpc>
                <a:spcPct val="100000"/>
              </a:lnSpc>
              <a:spcBef>
                <a:spcPts val="0"/>
              </a:spcBef>
              <a:spcAft>
                <a:spcPts val="0"/>
              </a:spcAft>
              <a:buSzPts val="2400"/>
              <a:buFont typeface="Poppins"/>
              <a:buNone/>
              <a:defRPr sz="2400">
                <a:latin typeface="Poppins"/>
                <a:ea typeface="Poppins"/>
                <a:cs typeface="Poppins"/>
                <a:sym typeface="Poppins"/>
              </a:defRPr>
            </a:lvl7pPr>
            <a:lvl8pPr lvl="7" rtl="0" algn="ctr">
              <a:lnSpc>
                <a:spcPct val="100000"/>
              </a:lnSpc>
              <a:spcBef>
                <a:spcPts val="0"/>
              </a:spcBef>
              <a:spcAft>
                <a:spcPts val="0"/>
              </a:spcAft>
              <a:buSzPts val="2400"/>
              <a:buFont typeface="Poppins"/>
              <a:buNone/>
              <a:defRPr sz="2400">
                <a:latin typeface="Poppins"/>
                <a:ea typeface="Poppins"/>
                <a:cs typeface="Poppins"/>
                <a:sym typeface="Poppins"/>
              </a:defRPr>
            </a:lvl8pPr>
            <a:lvl9pPr lvl="8" rtl="0" algn="ctr">
              <a:lnSpc>
                <a:spcPct val="100000"/>
              </a:lnSpc>
              <a:spcBef>
                <a:spcPts val="0"/>
              </a:spcBef>
              <a:spcAft>
                <a:spcPts val="0"/>
              </a:spcAft>
              <a:buSzPts val="2400"/>
              <a:buFont typeface="Poppins"/>
              <a:buNone/>
              <a:defRPr sz="2400">
                <a:latin typeface="Poppins"/>
                <a:ea typeface="Poppins"/>
                <a:cs typeface="Poppins"/>
                <a:sym typeface="Poppins"/>
              </a:defRPr>
            </a:lvl9pPr>
          </a:lstStyle>
          <a:p/>
        </p:txBody>
      </p:sp>
      <p:sp>
        <p:nvSpPr>
          <p:cNvPr id="104" name="Google Shape;104;p19"/>
          <p:cNvSpPr txBox="1"/>
          <p:nvPr>
            <p:ph idx="4" type="subTitle"/>
          </p:nvPr>
        </p:nvSpPr>
        <p:spPr>
          <a:xfrm>
            <a:off x="4923099" y="1808625"/>
            <a:ext cx="24609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Poppins"/>
              <a:buNone/>
              <a:defRPr sz="2400">
                <a:latin typeface="Poppins"/>
                <a:ea typeface="Poppins"/>
                <a:cs typeface="Poppins"/>
                <a:sym typeface="Poppins"/>
              </a:defRPr>
            </a:lvl2pPr>
            <a:lvl3pPr lvl="2" rtl="0" algn="ctr">
              <a:lnSpc>
                <a:spcPct val="100000"/>
              </a:lnSpc>
              <a:spcBef>
                <a:spcPts val="0"/>
              </a:spcBef>
              <a:spcAft>
                <a:spcPts val="0"/>
              </a:spcAft>
              <a:buSzPts val="2400"/>
              <a:buFont typeface="Poppins"/>
              <a:buNone/>
              <a:defRPr sz="2400">
                <a:latin typeface="Poppins"/>
                <a:ea typeface="Poppins"/>
                <a:cs typeface="Poppins"/>
                <a:sym typeface="Poppins"/>
              </a:defRPr>
            </a:lvl3pPr>
            <a:lvl4pPr lvl="3" rtl="0" algn="ctr">
              <a:lnSpc>
                <a:spcPct val="100000"/>
              </a:lnSpc>
              <a:spcBef>
                <a:spcPts val="0"/>
              </a:spcBef>
              <a:spcAft>
                <a:spcPts val="0"/>
              </a:spcAft>
              <a:buSzPts val="2400"/>
              <a:buFont typeface="Poppins"/>
              <a:buNone/>
              <a:defRPr sz="2400">
                <a:latin typeface="Poppins"/>
                <a:ea typeface="Poppins"/>
                <a:cs typeface="Poppins"/>
                <a:sym typeface="Poppins"/>
              </a:defRPr>
            </a:lvl4pPr>
            <a:lvl5pPr lvl="4" rtl="0" algn="ctr">
              <a:lnSpc>
                <a:spcPct val="100000"/>
              </a:lnSpc>
              <a:spcBef>
                <a:spcPts val="0"/>
              </a:spcBef>
              <a:spcAft>
                <a:spcPts val="0"/>
              </a:spcAft>
              <a:buSzPts val="2400"/>
              <a:buFont typeface="Poppins"/>
              <a:buNone/>
              <a:defRPr sz="2400">
                <a:latin typeface="Poppins"/>
                <a:ea typeface="Poppins"/>
                <a:cs typeface="Poppins"/>
                <a:sym typeface="Poppins"/>
              </a:defRPr>
            </a:lvl5pPr>
            <a:lvl6pPr lvl="5" rtl="0" algn="ctr">
              <a:lnSpc>
                <a:spcPct val="100000"/>
              </a:lnSpc>
              <a:spcBef>
                <a:spcPts val="0"/>
              </a:spcBef>
              <a:spcAft>
                <a:spcPts val="0"/>
              </a:spcAft>
              <a:buSzPts val="2400"/>
              <a:buFont typeface="Poppins"/>
              <a:buNone/>
              <a:defRPr sz="2400">
                <a:latin typeface="Poppins"/>
                <a:ea typeface="Poppins"/>
                <a:cs typeface="Poppins"/>
                <a:sym typeface="Poppins"/>
              </a:defRPr>
            </a:lvl6pPr>
            <a:lvl7pPr lvl="6" rtl="0" algn="ctr">
              <a:lnSpc>
                <a:spcPct val="100000"/>
              </a:lnSpc>
              <a:spcBef>
                <a:spcPts val="0"/>
              </a:spcBef>
              <a:spcAft>
                <a:spcPts val="0"/>
              </a:spcAft>
              <a:buSzPts val="2400"/>
              <a:buFont typeface="Poppins"/>
              <a:buNone/>
              <a:defRPr sz="2400">
                <a:latin typeface="Poppins"/>
                <a:ea typeface="Poppins"/>
                <a:cs typeface="Poppins"/>
                <a:sym typeface="Poppins"/>
              </a:defRPr>
            </a:lvl7pPr>
            <a:lvl8pPr lvl="7" rtl="0" algn="ctr">
              <a:lnSpc>
                <a:spcPct val="100000"/>
              </a:lnSpc>
              <a:spcBef>
                <a:spcPts val="0"/>
              </a:spcBef>
              <a:spcAft>
                <a:spcPts val="0"/>
              </a:spcAft>
              <a:buSzPts val="2400"/>
              <a:buFont typeface="Poppins"/>
              <a:buNone/>
              <a:defRPr sz="2400">
                <a:latin typeface="Poppins"/>
                <a:ea typeface="Poppins"/>
                <a:cs typeface="Poppins"/>
                <a:sym typeface="Poppins"/>
              </a:defRPr>
            </a:lvl8pPr>
            <a:lvl9pPr lvl="8" rtl="0" algn="ctr">
              <a:lnSpc>
                <a:spcPct val="100000"/>
              </a:lnSpc>
              <a:spcBef>
                <a:spcPts val="0"/>
              </a:spcBef>
              <a:spcAft>
                <a:spcPts val="0"/>
              </a:spcAft>
              <a:buSzPts val="2400"/>
              <a:buFont typeface="Poppins"/>
              <a:buNone/>
              <a:defRPr sz="2400">
                <a:latin typeface="Poppins"/>
                <a:ea typeface="Poppins"/>
                <a:cs typeface="Poppins"/>
                <a:sym typeface="Poppins"/>
              </a:defRPr>
            </a:lvl9pPr>
          </a:lstStyle>
          <a:p/>
        </p:txBody>
      </p:sp>
      <p:sp>
        <p:nvSpPr>
          <p:cNvPr id="105" name="Google Shape;105;p19"/>
          <p:cNvSpPr/>
          <p:nvPr/>
        </p:nvSpPr>
        <p:spPr>
          <a:xfrm rot="-8100000">
            <a:off x="6544197" y="-1105931"/>
            <a:ext cx="4865413" cy="3290845"/>
          </a:xfrm>
          <a:custGeom>
            <a:rect b="b" l="l" r="r" t="t"/>
            <a:pathLst>
              <a:path extrusionOk="0" h="4700967" w="6950236">
                <a:moveTo>
                  <a:pt x="1620332" y="88874"/>
                </a:moveTo>
                <a:cubicBezTo>
                  <a:pt x="2483721" y="-207537"/>
                  <a:pt x="3132272" y="313404"/>
                  <a:pt x="3435144" y="543183"/>
                </a:cubicBezTo>
                <a:cubicBezTo>
                  <a:pt x="3738017" y="772962"/>
                  <a:pt x="4261380" y="909053"/>
                  <a:pt x="4943449" y="800019"/>
                </a:cubicBezTo>
                <a:cubicBezTo>
                  <a:pt x="5729302" y="674428"/>
                  <a:pt x="6774414" y="719253"/>
                  <a:pt x="6935946" y="1688445"/>
                </a:cubicBezTo>
                <a:cubicBezTo>
                  <a:pt x="7083343" y="2570813"/>
                  <a:pt x="6051558" y="3021083"/>
                  <a:pt x="5633594" y="3419259"/>
                </a:cubicBezTo>
                <a:cubicBezTo>
                  <a:pt x="5215630" y="3817435"/>
                  <a:pt x="4391817" y="4749475"/>
                  <a:pt x="2632330" y="4698996"/>
                </a:cubicBezTo>
                <a:cubicBezTo>
                  <a:pt x="773097" y="4644075"/>
                  <a:pt x="-24467" y="3718093"/>
                  <a:pt x="571" y="3004526"/>
                </a:cubicBezTo>
                <a:cubicBezTo>
                  <a:pt x="20762" y="2454914"/>
                  <a:pt x="303847" y="1886725"/>
                  <a:pt x="512627" y="1469973"/>
                </a:cubicBezTo>
                <a:cubicBezTo>
                  <a:pt x="721407" y="1053220"/>
                  <a:pt x="947956" y="319865"/>
                  <a:pt x="1620332" y="88874"/>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accent3"/>
              </a:solidFill>
              <a:latin typeface="Calibri"/>
              <a:ea typeface="Calibri"/>
              <a:cs typeface="Calibri"/>
              <a:sym typeface="Calibri"/>
            </a:endParaRPr>
          </a:p>
        </p:txBody>
      </p:sp>
      <p:sp>
        <p:nvSpPr>
          <p:cNvPr id="106" name="Google Shape;106;p19"/>
          <p:cNvSpPr/>
          <p:nvPr/>
        </p:nvSpPr>
        <p:spPr>
          <a:xfrm flipH="1" rot="2700000">
            <a:off x="-1080183" y="3910406"/>
            <a:ext cx="4296749" cy="3387259"/>
          </a:xfrm>
          <a:custGeom>
            <a:rect b="b" l="l" r="r" t="t"/>
            <a:pathLst>
              <a:path extrusionOk="0" h="4394778" w="5574790">
                <a:moveTo>
                  <a:pt x="1312681" y="195490"/>
                </a:moveTo>
                <a:cubicBezTo>
                  <a:pt x="2411327" y="-398318"/>
                  <a:pt x="3027548" y="505842"/>
                  <a:pt x="3374452" y="979991"/>
                </a:cubicBezTo>
                <a:cubicBezTo>
                  <a:pt x="3721357" y="1454140"/>
                  <a:pt x="5399326" y="1582074"/>
                  <a:pt x="5563467" y="2531752"/>
                </a:cubicBezTo>
                <a:cubicBezTo>
                  <a:pt x="5727609" y="3481430"/>
                  <a:pt x="4085848" y="4428349"/>
                  <a:pt x="2024077" y="4393865"/>
                </a:cubicBezTo>
                <a:cubicBezTo>
                  <a:pt x="-37695" y="4359381"/>
                  <a:pt x="-47350" y="3020384"/>
                  <a:pt x="17479" y="2262435"/>
                </a:cubicBezTo>
                <a:cubicBezTo>
                  <a:pt x="97136" y="1328965"/>
                  <a:pt x="637493" y="560326"/>
                  <a:pt x="1312681" y="195490"/>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07" name="Shape 107"/>
        <p:cNvGrpSpPr/>
        <p:nvPr/>
      </p:nvGrpSpPr>
      <p:grpSpPr>
        <a:xfrm>
          <a:off x="0" y="0"/>
          <a:ext cx="0" cy="0"/>
          <a:chOff x="0" y="0"/>
          <a:chExt cx="0" cy="0"/>
        </a:xfrm>
      </p:grpSpPr>
      <p:sp>
        <p:nvSpPr>
          <p:cNvPr id="108" name="Google Shape;108;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Poppins"/>
              <a:buNone/>
              <a:defRPr>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9" name="Google Shape;109;p20"/>
          <p:cNvSpPr txBox="1"/>
          <p:nvPr>
            <p:ph idx="1" type="subTitle"/>
          </p:nvPr>
        </p:nvSpPr>
        <p:spPr>
          <a:xfrm>
            <a:off x="4947757" y="1667625"/>
            <a:ext cx="3040800" cy="24201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0" name="Google Shape;110;p20"/>
          <p:cNvSpPr txBox="1"/>
          <p:nvPr>
            <p:ph idx="2" type="subTitle"/>
          </p:nvPr>
        </p:nvSpPr>
        <p:spPr>
          <a:xfrm>
            <a:off x="719993" y="1667625"/>
            <a:ext cx="3040800" cy="24201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1" name="Google Shape;111;p20"/>
          <p:cNvSpPr/>
          <p:nvPr/>
        </p:nvSpPr>
        <p:spPr>
          <a:xfrm rot="-9005181">
            <a:off x="7261974" y="-768775"/>
            <a:ext cx="2874915" cy="1829270"/>
          </a:xfrm>
          <a:custGeom>
            <a:rect b="b" l="l" r="r" t="t"/>
            <a:pathLst>
              <a:path extrusionOk="0" h="4344030" w="6827158">
                <a:moveTo>
                  <a:pt x="3128606" y="359832"/>
                </a:moveTo>
                <a:cubicBezTo>
                  <a:pt x="1785021" y="246887"/>
                  <a:pt x="972992" y="-390056"/>
                  <a:pt x="301200" y="359832"/>
                </a:cubicBezTo>
                <a:cubicBezTo>
                  <a:pt x="-370593" y="1109720"/>
                  <a:pt x="-54850" y="3581077"/>
                  <a:pt x="2654992" y="4214661"/>
                </a:cubicBezTo>
                <a:cubicBezTo>
                  <a:pt x="5374491" y="4849925"/>
                  <a:pt x="6747467" y="2994518"/>
                  <a:pt x="6820104" y="1931407"/>
                </a:cubicBezTo>
                <a:cubicBezTo>
                  <a:pt x="6892742" y="868295"/>
                  <a:pt x="6403593" y="57106"/>
                  <a:pt x="5392545" y="46609"/>
                </a:cubicBezTo>
                <a:cubicBezTo>
                  <a:pt x="4330694" y="36532"/>
                  <a:pt x="3748334" y="411896"/>
                  <a:pt x="3128606" y="359832"/>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830150" y="2208525"/>
            <a:ext cx="5067600" cy="1511400"/>
          </a:xfrm>
          <a:prstGeom prst="rect">
            <a:avLst/>
          </a:prstGeom>
        </p:spPr>
        <p:txBody>
          <a:bodyPr anchorCtr="0" anchor="t" bIns="91425" lIns="91425" spcFirstLastPara="1" rIns="91425" wrap="square" tIns="91425">
            <a:noAutofit/>
          </a:bodyPr>
          <a:lstStyle>
            <a:lvl1pPr lvl="0">
              <a:spcBef>
                <a:spcPts val="0"/>
              </a:spcBef>
              <a:spcAft>
                <a:spcPts val="0"/>
              </a:spcAft>
              <a:buSzPts val="3600"/>
              <a:buFont typeface="Poppins"/>
              <a:buNone/>
              <a:defRPr sz="5000">
                <a:latin typeface="Poppins"/>
                <a:ea typeface="Poppins"/>
                <a:cs typeface="Poppins"/>
                <a:sym typeface="Poppins"/>
              </a:defRPr>
            </a:lvl1pPr>
            <a:lvl2pPr lvl="1" algn="ctr">
              <a:spcBef>
                <a:spcPts val="0"/>
              </a:spcBef>
              <a:spcAft>
                <a:spcPts val="0"/>
              </a:spcAft>
              <a:buSzPts val="3600"/>
              <a:buFont typeface="Poppins"/>
              <a:buNone/>
              <a:defRPr sz="3600">
                <a:latin typeface="Poppins"/>
                <a:ea typeface="Poppins"/>
                <a:cs typeface="Poppins"/>
                <a:sym typeface="Poppins"/>
              </a:defRPr>
            </a:lvl2pPr>
            <a:lvl3pPr lvl="2" algn="ctr">
              <a:spcBef>
                <a:spcPts val="0"/>
              </a:spcBef>
              <a:spcAft>
                <a:spcPts val="0"/>
              </a:spcAft>
              <a:buSzPts val="3600"/>
              <a:buFont typeface="Poppins"/>
              <a:buNone/>
              <a:defRPr sz="3600">
                <a:latin typeface="Poppins"/>
                <a:ea typeface="Poppins"/>
                <a:cs typeface="Poppins"/>
                <a:sym typeface="Poppins"/>
              </a:defRPr>
            </a:lvl3pPr>
            <a:lvl4pPr lvl="3" algn="ctr">
              <a:spcBef>
                <a:spcPts val="0"/>
              </a:spcBef>
              <a:spcAft>
                <a:spcPts val="0"/>
              </a:spcAft>
              <a:buSzPts val="3600"/>
              <a:buFont typeface="Poppins"/>
              <a:buNone/>
              <a:defRPr sz="3600">
                <a:latin typeface="Poppins"/>
                <a:ea typeface="Poppins"/>
                <a:cs typeface="Poppins"/>
                <a:sym typeface="Poppins"/>
              </a:defRPr>
            </a:lvl4pPr>
            <a:lvl5pPr lvl="4" algn="ctr">
              <a:spcBef>
                <a:spcPts val="0"/>
              </a:spcBef>
              <a:spcAft>
                <a:spcPts val="0"/>
              </a:spcAft>
              <a:buSzPts val="3600"/>
              <a:buFont typeface="Poppins"/>
              <a:buNone/>
              <a:defRPr sz="3600">
                <a:latin typeface="Poppins"/>
                <a:ea typeface="Poppins"/>
                <a:cs typeface="Poppins"/>
                <a:sym typeface="Poppins"/>
              </a:defRPr>
            </a:lvl5pPr>
            <a:lvl6pPr lvl="5" algn="ctr">
              <a:spcBef>
                <a:spcPts val="0"/>
              </a:spcBef>
              <a:spcAft>
                <a:spcPts val="0"/>
              </a:spcAft>
              <a:buSzPts val="3600"/>
              <a:buFont typeface="Poppins"/>
              <a:buNone/>
              <a:defRPr sz="3600">
                <a:latin typeface="Poppins"/>
                <a:ea typeface="Poppins"/>
                <a:cs typeface="Poppins"/>
                <a:sym typeface="Poppins"/>
              </a:defRPr>
            </a:lvl6pPr>
            <a:lvl7pPr lvl="6" algn="ctr">
              <a:spcBef>
                <a:spcPts val="0"/>
              </a:spcBef>
              <a:spcAft>
                <a:spcPts val="0"/>
              </a:spcAft>
              <a:buSzPts val="3600"/>
              <a:buFont typeface="Poppins"/>
              <a:buNone/>
              <a:defRPr sz="3600">
                <a:latin typeface="Poppins"/>
                <a:ea typeface="Poppins"/>
                <a:cs typeface="Poppins"/>
                <a:sym typeface="Poppins"/>
              </a:defRPr>
            </a:lvl7pPr>
            <a:lvl8pPr lvl="7" algn="ctr">
              <a:spcBef>
                <a:spcPts val="0"/>
              </a:spcBef>
              <a:spcAft>
                <a:spcPts val="0"/>
              </a:spcAft>
              <a:buSzPts val="3600"/>
              <a:buFont typeface="Poppins"/>
              <a:buNone/>
              <a:defRPr sz="3600">
                <a:latin typeface="Poppins"/>
                <a:ea typeface="Poppins"/>
                <a:cs typeface="Poppins"/>
                <a:sym typeface="Poppins"/>
              </a:defRPr>
            </a:lvl8pPr>
            <a:lvl9pPr lvl="8" algn="ctr">
              <a:spcBef>
                <a:spcPts val="0"/>
              </a:spcBef>
              <a:spcAft>
                <a:spcPts val="0"/>
              </a:spcAft>
              <a:buSzPts val="3600"/>
              <a:buFont typeface="Poppins"/>
              <a:buNone/>
              <a:defRPr sz="3600">
                <a:latin typeface="Poppins"/>
                <a:ea typeface="Poppins"/>
                <a:cs typeface="Poppins"/>
                <a:sym typeface="Poppins"/>
              </a:defRPr>
            </a:lvl9pPr>
          </a:lstStyle>
          <a:p/>
        </p:txBody>
      </p:sp>
      <p:sp>
        <p:nvSpPr>
          <p:cNvPr id="15" name="Google Shape;15;p3"/>
          <p:cNvSpPr txBox="1"/>
          <p:nvPr>
            <p:ph hasCustomPrompt="1" idx="2" type="title"/>
          </p:nvPr>
        </p:nvSpPr>
        <p:spPr>
          <a:xfrm>
            <a:off x="830150" y="1292625"/>
            <a:ext cx="1652100" cy="915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1pPr>
            <a:lvl2pPr lvl="1" rtl="0" algn="ctr">
              <a:spcBef>
                <a:spcPts val="0"/>
              </a:spcBef>
              <a:spcAft>
                <a:spcPts val="0"/>
              </a:spcAft>
              <a:buClr>
                <a:schemeClr val="lt1"/>
              </a:buClr>
              <a:buSzPts val="6000"/>
              <a:buFont typeface="Poppins"/>
              <a:buNone/>
              <a:defRPr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sz="6000">
                <a:solidFill>
                  <a:schemeClr val="lt1"/>
                </a:solidFill>
                <a:latin typeface="Poppins"/>
                <a:ea typeface="Poppins"/>
                <a:cs typeface="Poppins"/>
                <a:sym typeface="Poppins"/>
              </a:defRPr>
            </a:lvl9pPr>
          </a:lstStyle>
          <a:p>
            <a:r>
              <a:t>xx%</a:t>
            </a:r>
          </a:p>
        </p:txBody>
      </p:sp>
      <p:sp>
        <p:nvSpPr>
          <p:cNvPr id="16" name="Google Shape;16;p3"/>
          <p:cNvSpPr/>
          <p:nvPr/>
        </p:nvSpPr>
        <p:spPr>
          <a:xfrm flipH="1" rot="-9898373">
            <a:off x="-1656824" y="-1818822"/>
            <a:ext cx="4300274" cy="3390038"/>
          </a:xfrm>
          <a:custGeom>
            <a:rect b="b" l="l" r="r" t="t"/>
            <a:pathLst>
              <a:path extrusionOk="0" h="4394778" w="5574790">
                <a:moveTo>
                  <a:pt x="1312681" y="195490"/>
                </a:moveTo>
                <a:cubicBezTo>
                  <a:pt x="2411327" y="-398318"/>
                  <a:pt x="3027548" y="505842"/>
                  <a:pt x="3374452" y="979991"/>
                </a:cubicBezTo>
                <a:cubicBezTo>
                  <a:pt x="3721357" y="1454140"/>
                  <a:pt x="5399326" y="1582074"/>
                  <a:pt x="5563467" y="2531752"/>
                </a:cubicBezTo>
                <a:cubicBezTo>
                  <a:pt x="5727609" y="3481430"/>
                  <a:pt x="4085848" y="4428349"/>
                  <a:pt x="2024077" y="4393865"/>
                </a:cubicBezTo>
                <a:cubicBezTo>
                  <a:pt x="-37695" y="4359381"/>
                  <a:pt x="-47350" y="3020384"/>
                  <a:pt x="17479" y="2262435"/>
                </a:cubicBezTo>
                <a:cubicBezTo>
                  <a:pt x="97136" y="1328965"/>
                  <a:pt x="637493" y="560326"/>
                  <a:pt x="1312681" y="19549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1">
    <p:spTree>
      <p:nvGrpSpPr>
        <p:cNvPr id="112" name="Shape 112"/>
        <p:cNvGrpSpPr/>
        <p:nvPr/>
      </p:nvGrpSpPr>
      <p:grpSpPr>
        <a:xfrm>
          <a:off x="0" y="0"/>
          <a:ext cx="0" cy="0"/>
          <a:chOff x="0" y="0"/>
          <a:chExt cx="0" cy="0"/>
        </a:xfrm>
      </p:grpSpPr>
      <p:sp>
        <p:nvSpPr>
          <p:cNvPr id="113" name="Google Shape;113;p21"/>
          <p:cNvSpPr txBox="1"/>
          <p:nvPr>
            <p:ph type="title"/>
          </p:nvPr>
        </p:nvSpPr>
        <p:spPr>
          <a:xfrm>
            <a:off x="720000" y="724413"/>
            <a:ext cx="3483000" cy="16461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Poppins"/>
              <a:buNone/>
              <a:defRPr>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4" name="Google Shape;114;p21"/>
          <p:cNvSpPr txBox="1"/>
          <p:nvPr>
            <p:ph idx="1" type="subTitle"/>
          </p:nvPr>
        </p:nvSpPr>
        <p:spPr>
          <a:xfrm>
            <a:off x="4947750" y="1061013"/>
            <a:ext cx="3483000" cy="972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5" name="Google Shape;115;p21"/>
          <p:cNvSpPr txBox="1"/>
          <p:nvPr>
            <p:ph idx="2" type="subTitle"/>
          </p:nvPr>
        </p:nvSpPr>
        <p:spPr>
          <a:xfrm>
            <a:off x="720000" y="2952388"/>
            <a:ext cx="3483000" cy="1132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6" name="Google Shape;116;p21"/>
          <p:cNvSpPr/>
          <p:nvPr>
            <p:ph idx="3" type="pic"/>
          </p:nvPr>
        </p:nvSpPr>
        <p:spPr>
          <a:xfrm>
            <a:off x="6629850" y="2618188"/>
            <a:ext cx="1800900" cy="1800900"/>
          </a:xfrm>
          <a:prstGeom prst="ellipse">
            <a:avLst/>
          </a:prstGeom>
          <a:noFill/>
          <a:ln>
            <a:noFill/>
          </a:ln>
        </p:spPr>
      </p:sp>
      <p:sp>
        <p:nvSpPr>
          <p:cNvPr id="117" name="Google Shape;117;p21"/>
          <p:cNvSpPr/>
          <p:nvPr>
            <p:ph idx="4" type="pic"/>
          </p:nvPr>
        </p:nvSpPr>
        <p:spPr>
          <a:xfrm>
            <a:off x="4697800" y="2618188"/>
            <a:ext cx="1800900" cy="1800900"/>
          </a:xfrm>
          <a:prstGeom prst="ellipse">
            <a:avLst/>
          </a:prstGeom>
          <a:noFill/>
          <a:ln>
            <a:noFill/>
          </a:ln>
        </p:spPr>
      </p:sp>
      <p:sp>
        <p:nvSpPr>
          <p:cNvPr id="118" name="Google Shape;118;p21"/>
          <p:cNvSpPr/>
          <p:nvPr/>
        </p:nvSpPr>
        <p:spPr>
          <a:xfrm rot="-9904992">
            <a:off x="6663734" y="-1575550"/>
            <a:ext cx="4387500" cy="2967596"/>
          </a:xfrm>
          <a:custGeom>
            <a:rect b="b" l="l" r="r" t="t"/>
            <a:pathLst>
              <a:path extrusionOk="0" h="4700967" w="6950236">
                <a:moveTo>
                  <a:pt x="1620332" y="88874"/>
                </a:moveTo>
                <a:cubicBezTo>
                  <a:pt x="2483721" y="-207537"/>
                  <a:pt x="3132272" y="313404"/>
                  <a:pt x="3435144" y="543183"/>
                </a:cubicBezTo>
                <a:cubicBezTo>
                  <a:pt x="3738017" y="772962"/>
                  <a:pt x="4261380" y="909053"/>
                  <a:pt x="4943449" y="800019"/>
                </a:cubicBezTo>
                <a:cubicBezTo>
                  <a:pt x="5729302" y="674428"/>
                  <a:pt x="6774414" y="719253"/>
                  <a:pt x="6935946" y="1688445"/>
                </a:cubicBezTo>
                <a:cubicBezTo>
                  <a:pt x="7083343" y="2570813"/>
                  <a:pt x="6051558" y="3021083"/>
                  <a:pt x="5633594" y="3419259"/>
                </a:cubicBezTo>
                <a:cubicBezTo>
                  <a:pt x="5215630" y="3817435"/>
                  <a:pt x="4391817" y="4749475"/>
                  <a:pt x="2632330" y="4698996"/>
                </a:cubicBezTo>
                <a:cubicBezTo>
                  <a:pt x="773097" y="4644075"/>
                  <a:pt x="-24467" y="3718093"/>
                  <a:pt x="571" y="3004526"/>
                </a:cubicBezTo>
                <a:cubicBezTo>
                  <a:pt x="20762" y="2454914"/>
                  <a:pt x="303847" y="1886725"/>
                  <a:pt x="512627" y="1469973"/>
                </a:cubicBezTo>
                <a:cubicBezTo>
                  <a:pt x="721407" y="1053220"/>
                  <a:pt x="947956" y="319865"/>
                  <a:pt x="1620332" y="88874"/>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accent3"/>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1_1">
    <p:spTree>
      <p:nvGrpSpPr>
        <p:cNvPr id="119" name="Shape 119"/>
        <p:cNvGrpSpPr/>
        <p:nvPr/>
      </p:nvGrpSpPr>
      <p:grpSpPr>
        <a:xfrm>
          <a:off x="0" y="0"/>
          <a:ext cx="0" cy="0"/>
          <a:chOff x="0" y="0"/>
          <a:chExt cx="0" cy="0"/>
        </a:xfrm>
      </p:grpSpPr>
      <p:sp>
        <p:nvSpPr>
          <p:cNvPr id="120" name="Google Shape;120;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Poppins"/>
              <a:buNone/>
              <a:defRPr>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22"/>
          <p:cNvSpPr txBox="1"/>
          <p:nvPr>
            <p:ph idx="1" type="subTitle"/>
          </p:nvPr>
        </p:nvSpPr>
        <p:spPr>
          <a:xfrm>
            <a:off x="1575875" y="1967200"/>
            <a:ext cx="3297000" cy="729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22"/>
          <p:cNvSpPr txBox="1"/>
          <p:nvPr>
            <p:ph idx="2" type="subTitle"/>
          </p:nvPr>
        </p:nvSpPr>
        <p:spPr>
          <a:xfrm>
            <a:off x="1575875" y="1537500"/>
            <a:ext cx="3297000" cy="429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Poppins"/>
              <a:buNone/>
              <a:defRPr sz="2400">
                <a:latin typeface="Poppins"/>
                <a:ea typeface="Poppins"/>
                <a:cs typeface="Poppins"/>
                <a:sym typeface="Poppins"/>
              </a:defRPr>
            </a:lvl2pPr>
            <a:lvl3pPr lvl="2" rtl="0" algn="ctr">
              <a:lnSpc>
                <a:spcPct val="100000"/>
              </a:lnSpc>
              <a:spcBef>
                <a:spcPts val="0"/>
              </a:spcBef>
              <a:spcAft>
                <a:spcPts val="0"/>
              </a:spcAft>
              <a:buSzPts val="2400"/>
              <a:buFont typeface="Poppins"/>
              <a:buNone/>
              <a:defRPr sz="2400">
                <a:latin typeface="Poppins"/>
                <a:ea typeface="Poppins"/>
                <a:cs typeface="Poppins"/>
                <a:sym typeface="Poppins"/>
              </a:defRPr>
            </a:lvl3pPr>
            <a:lvl4pPr lvl="3" rtl="0" algn="ctr">
              <a:lnSpc>
                <a:spcPct val="100000"/>
              </a:lnSpc>
              <a:spcBef>
                <a:spcPts val="0"/>
              </a:spcBef>
              <a:spcAft>
                <a:spcPts val="0"/>
              </a:spcAft>
              <a:buSzPts val="2400"/>
              <a:buFont typeface="Poppins"/>
              <a:buNone/>
              <a:defRPr sz="2400">
                <a:latin typeface="Poppins"/>
                <a:ea typeface="Poppins"/>
                <a:cs typeface="Poppins"/>
                <a:sym typeface="Poppins"/>
              </a:defRPr>
            </a:lvl4pPr>
            <a:lvl5pPr lvl="4" rtl="0" algn="ctr">
              <a:lnSpc>
                <a:spcPct val="100000"/>
              </a:lnSpc>
              <a:spcBef>
                <a:spcPts val="0"/>
              </a:spcBef>
              <a:spcAft>
                <a:spcPts val="0"/>
              </a:spcAft>
              <a:buSzPts val="2400"/>
              <a:buFont typeface="Poppins"/>
              <a:buNone/>
              <a:defRPr sz="2400">
                <a:latin typeface="Poppins"/>
                <a:ea typeface="Poppins"/>
                <a:cs typeface="Poppins"/>
                <a:sym typeface="Poppins"/>
              </a:defRPr>
            </a:lvl5pPr>
            <a:lvl6pPr lvl="5" rtl="0" algn="ctr">
              <a:lnSpc>
                <a:spcPct val="100000"/>
              </a:lnSpc>
              <a:spcBef>
                <a:spcPts val="0"/>
              </a:spcBef>
              <a:spcAft>
                <a:spcPts val="0"/>
              </a:spcAft>
              <a:buSzPts val="2400"/>
              <a:buFont typeface="Poppins"/>
              <a:buNone/>
              <a:defRPr sz="2400">
                <a:latin typeface="Poppins"/>
                <a:ea typeface="Poppins"/>
                <a:cs typeface="Poppins"/>
                <a:sym typeface="Poppins"/>
              </a:defRPr>
            </a:lvl6pPr>
            <a:lvl7pPr lvl="6" rtl="0" algn="ctr">
              <a:lnSpc>
                <a:spcPct val="100000"/>
              </a:lnSpc>
              <a:spcBef>
                <a:spcPts val="0"/>
              </a:spcBef>
              <a:spcAft>
                <a:spcPts val="0"/>
              </a:spcAft>
              <a:buSzPts val="2400"/>
              <a:buFont typeface="Poppins"/>
              <a:buNone/>
              <a:defRPr sz="2400">
                <a:latin typeface="Poppins"/>
                <a:ea typeface="Poppins"/>
                <a:cs typeface="Poppins"/>
                <a:sym typeface="Poppins"/>
              </a:defRPr>
            </a:lvl7pPr>
            <a:lvl8pPr lvl="7" rtl="0" algn="ctr">
              <a:lnSpc>
                <a:spcPct val="100000"/>
              </a:lnSpc>
              <a:spcBef>
                <a:spcPts val="0"/>
              </a:spcBef>
              <a:spcAft>
                <a:spcPts val="0"/>
              </a:spcAft>
              <a:buSzPts val="2400"/>
              <a:buFont typeface="Poppins"/>
              <a:buNone/>
              <a:defRPr sz="2400">
                <a:latin typeface="Poppins"/>
                <a:ea typeface="Poppins"/>
                <a:cs typeface="Poppins"/>
                <a:sym typeface="Poppins"/>
              </a:defRPr>
            </a:lvl8pPr>
            <a:lvl9pPr lvl="8" rtl="0" algn="ctr">
              <a:lnSpc>
                <a:spcPct val="100000"/>
              </a:lnSpc>
              <a:spcBef>
                <a:spcPts val="0"/>
              </a:spcBef>
              <a:spcAft>
                <a:spcPts val="0"/>
              </a:spcAft>
              <a:buSzPts val="2400"/>
              <a:buFont typeface="Poppins"/>
              <a:buNone/>
              <a:defRPr sz="2400">
                <a:latin typeface="Poppins"/>
                <a:ea typeface="Poppins"/>
                <a:cs typeface="Poppins"/>
                <a:sym typeface="Poppins"/>
              </a:defRPr>
            </a:lvl9pPr>
          </a:lstStyle>
          <a:p/>
        </p:txBody>
      </p:sp>
      <p:sp>
        <p:nvSpPr>
          <p:cNvPr id="123" name="Google Shape;123;p22"/>
          <p:cNvSpPr txBox="1"/>
          <p:nvPr>
            <p:ph idx="3" type="subTitle"/>
          </p:nvPr>
        </p:nvSpPr>
        <p:spPr>
          <a:xfrm>
            <a:off x="1575875" y="3513275"/>
            <a:ext cx="3297000" cy="729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4" name="Google Shape;124;p22"/>
          <p:cNvSpPr txBox="1"/>
          <p:nvPr>
            <p:ph idx="4" type="subTitle"/>
          </p:nvPr>
        </p:nvSpPr>
        <p:spPr>
          <a:xfrm>
            <a:off x="1575875" y="3083575"/>
            <a:ext cx="3297000" cy="429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Poppins"/>
              <a:buNone/>
              <a:defRPr sz="2400">
                <a:latin typeface="Poppins"/>
                <a:ea typeface="Poppins"/>
                <a:cs typeface="Poppins"/>
                <a:sym typeface="Poppins"/>
              </a:defRPr>
            </a:lvl2pPr>
            <a:lvl3pPr lvl="2" rtl="0" algn="ctr">
              <a:lnSpc>
                <a:spcPct val="100000"/>
              </a:lnSpc>
              <a:spcBef>
                <a:spcPts val="0"/>
              </a:spcBef>
              <a:spcAft>
                <a:spcPts val="0"/>
              </a:spcAft>
              <a:buSzPts val="2400"/>
              <a:buFont typeface="Poppins"/>
              <a:buNone/>
              <a:defRPr sz="2400">
                <a:latin typeface="Poppins"/>
                <a:ea typeface="Poppins"/>
                <a:cs typeface="Poppins"/>
                <a:sym typeface="Poppins"/>
              </a:defRPr>
            </a:lvl3pPr>
            <a:lvl4pPr lvl="3" rtl="0" algn="ctr">
              <a:lnSpc>
                <a:spcPct val="100000"/>
              </a:lnSpc>
              <a:spcBef>
                <a:spcPts val="0"/>
              </a:spcBef>
              <a:spcAft>
                <a:spcPts val="0"/>
              </a:spcAft>
              <a:buSzPts val="2400"/>
              <a:buFont typeface="Poppins"/>
              <a:buNone/>
              <a:defRPr sz="2400">
                <a:latin typeface="Poppins"/>
                <a:ea typeface="Poppins"/>
                <a:cs typeface="Poppins"/>
                <a:sym typeface="Poppins"/>
              </a:defRPr>
            </a:lvl4pPr>
            <a:lvl5pPr lvl="4" rtl="0" algn="ctr">
              <a:lnSpc>
                <a:spcPct val="100000"/>
              </a:lnSpc>
              <a:spcBef>
                <a:spcPts val="0"/>
              </a:spcBef>
              <a:spcAft>
                <a:spcPts val="0"/>
              </a:spcAft>
              <a:buSzPts val="2400"/>
              <a:buFont typeface="Poppins"/>
              <a:buNone/>
              <a:defRPr sz="2400">
                <a:latin typeface="Poppins"/>
                <a:ea typeface="Poppins"/>
                <a:cs typeface="Poppins"/>
                <a:sym typeface="Poppins"/>
              </a:defRPr>
            </a:lvl5pPr>
            <a:lvl6pPr lvl="5" rtl="0" algn="ctr">
              <a:lnSpc>
                <a:spcPct val="100000"/>
              </a:lnSpc>
              <a:spcBef>
                <a:spcPts val="0"/>
              </a:spcBef>
              <a:spcAft>
                <a:spcPts val="0"/>
              </a:spcAft>
              <a:buSzPts val="2400"/>
              <a:buFont typeface="Poppins"/>
              <a:buNone/>
              <a:defRPr sz="2400">
                <a:latin typeface="Poppins"/>
                <a:ea typeface="Poppins"/>
                <a:cs typeface="Poppins"/>
                <a:sym typeface="Poppins"/>
              </a:defRPr>
            </a:lvl6pPr>
            <a:lvl7pPr lvl="6" rtl="0" algn="ctr">
              <a:lnSpc>
                <a:spcPct val="100000"/>
              </a:lnSpc>
              <a:spcBef>
                <a:spcPts val="0"/>
              </a:spcBef>
              <a:spcAft>
                <a:spcPts val="0"/>
              </a:spcAft>
              <a:buSzPts val="2400"/>
              <a:buFont typeface="Poppins"/>
              <a:buNone/>
              <a:defRPr sz="2400">
                <a:latin typeface="Poppins"/>
                <a:ea typeface="Poppins"/>
                <a:cs typeface="Poppins"/>
                <a:sym typeface="Poppins"/>
              </a:defRPr>
            </a:lvl7pPr>
            <a:lvl8pPr lvl="7" rtl="0" algn="ctr">
              <a:lnSpc>
                <a:spcPct val="100000"/>
              </a:lnSpc>
              <a:spcBef>
                <a:spcPts val="0"/>
              </a:spcBef>
              <a:spcAft>
                <a:spcPts val="0"/>
              </a:spcAft>
              <a:buSzPts val="2400"/>
              <a:buFont typeface="Poppins"/>
              <a:buNone/>
              <a:defRPr sz="2400">
                <a:latin typeface="Poppins"/>
                <a:ea typeface="Poppins"/>
                <a:cs typeface="Poppins"/>
                <a:sym typeface="Poppins"/>
              </a:defRPr>
            </a:lvl8pPr>
            <a:lvl9pPr lvl="8" rtl="0" algn="ctr">
              <a:lnSpc>
                <a:spcPct val="100000"/>
              </a:lnSpc>
              <a:spcBef>
                <a:spcPts val="0"/>
              </a:spcBef>
              <a:spcAft>
                <a:spcPts val="0"/>
              </a:spcAft>
              <a:buSzPts val="2400"/>
              <a:buFont typeface="Poppins"/>
              <a:buNone/>
              <a:defRPr sz="2400">
                <a:latin typeface="Poppins"/>
                <a:ea typeface="Poppins"/>
                <a:cs typeface="Poppins"/>
                <a:sym typeface="Poppins"/>
              </a:defRPr>
            </a:lvl9pPr>
          </a:lstStyle>
          <a:p/>
        </p:txBody>
      </p:sp>
      <p:sp>
        <p:nvSpPr>
          <p:cNvPr id="125" name="Google Shape;125;p22"/>
          <p:cNvSpPr/>
          <p:nvPr>
            <p:ph idx="5" type="pic"/>
          </p:nvPr>
        </p:nvSpPr>
        <p:spPr>
          <a:xfrm>
            <a:off x="5771865" y="1176249"/>
            <a:ext cx="2658900" cy="2658900"/>
          </a:xfrm>
          <a:prstGeom prst="ellipse">
            <a:avLst/>
          </a:prstGeom>
          <a:noFill/>
          <a:ln>
            <a:noFill/>
          </a:ln>
        </p:spPr>
      </p:sp>
      <p:sp>
        <p:nvSpPr>
          <p:cNvPr id="126" name="Google Shape;126;p22"/>
          <p:cNvSpPr/>
          <p:nvPr>
            <p:ph idx="6" type="pic"/>
          </p:nvPr>
        </p:nvSpPr>
        <p:spPr>
          <a:xfrm>
            <a:off x="5459157" y="2655565"/>
            <a:ext cx="1587600" cy="1587600"/>
          </a:xfrm>
          <a:prstGeom prst="ellipse">
            <a:avLst/>
          </a:prstGeom>
          <a:noFill/>
          <a:ln>
            <a:noFill/>
          </a:ln>
        </p:spPr>
      </p:sp>
      <p:sp>
        <p:nvSpPr>
          <p:cNvPr id="127" name="Google Shape;127;p22"/>
          <p:cNvSpPr/>
          <p:nvPr/>
        </p:nvSpPr>
        <p:spPr>
          <a:xfrm flipH="1" rot="2700000">
            <a:off x="-718799" y="4045274"/>
            <a:ext cx="4809206" cy="3791244"/>
          </a:xfrm>
          <a:custGeom>
            <a:rect b="b" l="l" r="r" t="t"/>
            <a:pathLst>
              <a:path extrusionOk="0" h="4394778" w="5574790">
                <a:moveTo>
                  <a:pt x="1312681" y="195490"/>
                </a:moveTo>
                <a:cubicBezTo>
                  <a:pt x="2411327" y="-398318"/>
                  <a:pt x="3027548" y="505842"/>
                  <a:pt x="3374452" y="979991"/>
                </a:cubicBezTo>
                <a:cubicBezTo>
                  <a:pt x="3721357" y="1454140"/>
                  <a:pt x="5399326" y="1582074"/>
                  <a:pt x="5563467" y="2531752"/>
                </a:cubicBezTo>
                <a:cubicBezTo>
                  <a:pt x="5727609" y="3481430"/>
                  <a:pt x="4085848" y="4428349"/>
                  <a:pt x="2024077" y="4393865"/>
                </a:cubicBezTo>
                <a:cubicBezTo>
                  <a:pt x="-37695" y="4359381"/>
                  <a:pt x="-47350" y="3020384"/>
                  <a:pt x="17479" y="2262435"/>
                </a:cubicBezTo>
                <a:cubicBezTo>
                  <a:pt x="97136" y="1328965"/>
                  <a:pt x="637493" y="560326"/>
                  <a:pt x="1312681" y="195490"/>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8" name="Shape 128"/>
        <p:cNvGrpSpPr/>
        <p:nvPr/>
      </p:nvGrpSpPr>
      <p:grpSpPr>
        <a:xfrm>
          <a:off x="0" y="0"/>
          <a:ext cx="0" cy="0"/>
          <a:chOff x="0" y="0"/>
          <a:chExt cx="0" cy="0"/>
        </a:xfrm>
      </p:grpSpPr>
      <p:sp>
        <p:nvSpPr>
          <p:cNvPr id="129" name="Google Shape;129;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Poppins"/>
              <a:buNone/>
              <a:defRPr>
                <a:latin typeface="Poppins"/>
                <a:ea typeface="Poppins"/>
                <a:cs typeface="Poppins"/>
                <a:sym typeface="Poppins"/>
              </a:defRPr>
            </a:lvl1pPr>
            <a:lvl2pPr lvl="1" rtl="0">
              <a:spcBef>
                <a:spcPts val="0"/>
              </a:spcBef>
              <a:spcAft>
                <a:spcPts val="0"/>
              </a:spcAft>
              <a:buSzPts val="3500"/>
              <a:buFont typeface="Poppins"/>
              <a:buNone/>
              <a:defRPr>
                <a:latin typeface="Poppins"/>
                <a:ea typeface="Poppins"/>
                <a:cs typeface="Poppins"/>
                <a:sym typeface="Poppins"/>
              </a:defRPr>
            </a:lvl2pPr>
            <a:lvl3pPr lvl="2" rtl="0">
              <a:spcBef>
                <a:spcPts val="0"/>
              </a:spcBef>
              <a:spcAft>
                <a:spcPts val="0"/>
              </a:spcAft>
              <a:buSzPts val="3500"/>
              <a:buFont typeface="Poppins"/>
              <a:buNone/>
              <a:defRPr>
                <a:latin typeface="Poppins"/>
                <a:ea typeface="Poppins"/>
                <a:cs typeface="Poppins"/>
                <a:sym typeface="Poppins"/>
              </a:defRPr>
            </a:lvl3pPr>
            <a:lvl4pPr lvl="3" rtl="0">
              <a:spcBef>
                <a:spcPts val="0"/>
              </a:spcBef>
              <a:spcAft>
                <a:spcPts val="0"/>
              </a:spcAft>
              <a:buSzPts val="3500"/>
              <a:buFont typeface="Poppins"/>
              <a:buNone/>
              <a:defRPr>
                <a:latin typeface="Poppins"/>
                <a:ea typeface="Poppins"/>
                <a:cs typeface="Poppins"/>
                <a:sym typeface="Poppins"/>
              </a:defRPr>
            </a:lvl4pPr>
            <a:lvl5pPr lvl="4" rtl="0">
              <a:spcBef>
                <a:spcPts val="0"/>
              </a:spcBef>
              <a:spcAft>
                <a:spcPts val="0"/>
              </a:spcAft>
              <a:buSzPts val="3500"/>
              <a:buFont typeface="Poppins"/>
              <a:buNone/>
              <a:defRPr>
                <a:latin typeface="Poppins"/>
                <a:ea typeface="Poppins"/>
                <a:cs typeface="Poppins"/>
                <a:sym typeface="Poppins"/>
              </a:defRPr>
            </a:lvl5pPr>
            <a:lvl6pPr lvl="5" rtl="0">
              <a:spcBef>
                <a:spcPts val="0"/>
              </a:spcBef>
              <a:spcAft>
                <a:spcPts val="0"/>
              </a:spcAft>
              <a:buSzPts val="3500"/>
              <a:buFont typeface="Poppins"/>
              <a:buNone/>
              <a:defRPr>
                <a:latin typeface="Poppins"/>
                <a:ea typeface="Poppins"/>
                <a:cs typeface="Poppins"/>
                <a:sym typeface="Poppins"/>
              </a:defRPr>
            </a:lvl6pPr>
            <a:lvl7pPr lvl="6" rtl="0">
              <a:spcBef>
                <a:spcPts val="0"/>
              </a:spcBef>
              <a:spcAft>
                <a:spcPts val="0"/>
              </a:spcAft>
              <a:buSzPts val="3500"/>
              <a:buFont typeface="Poppins"/>
              <a:buNone/>
              <a:defRPr>
                <a:latin typeface="Poppins"/>
                <a:ea typeface="Poppins"/>
                <a:cs typeface="Poppins"/>
                <a:sym typeface="Poppins"/>
              </a:defRPr>
            </a:lvl7pPr>
            <a:lvl8pPr lvl="7" rtl="0">
              <a:spcBef>
                <a:spcPts val="0"/>
              </a:spcBef>
              <a:spcAft>
                <a:spcPts val="0"/>
              </a:spcAft>
              <a:buSzPts val="3500"/>
              <a:buFont typeface="Poppins"/>
              <a:buNone/>
              <a:defRPr>
                <a:latin typeface="Poppins"/>
                <a:ea typeface="Poppins"/>
                <a:cs typeface="Poppins"/>
                <a:sym typeface="Poppins"/>
              </a:defRPr>
            </a:lvl8pPr>
            <a:lvl9pPr lvl="8" rtl="0">
              <a:spcBef>
                <a:spcPts val="0"/>
              </a:spcBef>
              <a:spcAft>
                <a:spcPts val="0"/>
              </a:spcAft>
              <a:buSzPts val="3500"/>
              <a:buFont typeface="Poppins"/>
              <a:buNone/>
              <a:defRPr>
                <a:latin typeface="Poppins"/>
                <a:ea typeface="Poppins"/>
                <a:cs typeface="Poppins"/>
                <a:sym typeface="Poppins"/>
              </a:defRPr>
            </a:lvl9pPr>
          </a:lstStyle>
          <a:p/>
        </p:txBody>
      </p:sp>
      <p:sp>
        <p:nvSpPr>
          <p:cNvPr id="130" name="Google Shape;130;p23"/>
          <p:cNvSpPr txBox="1"/>
          <p:nvPr>
            <p:ph idx="1" type="subTitle"/>
          </p:nvPr>
        </p:nvSpPr>
        <p:spPr>
          <a:xfrm>
            <a:off x="720000" y="2763127"/>
            <a:ext cx="2175300" cy="151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1" name="Google Shape;131;p23"/>
          <p:cNvSpPr txBox="1"/>
          <p:nvPr>
            <p:ph idx="2" type="subTitle"/>
          </p:nvPr>
        </p:nvSpPr>
        <p:spPr>
          <a:xfrm>
            <a:off x="3375534" y="2763127"/>
            <a:ext cx="2175300" cy="151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23"/>
          <p:cNvSpPr txBox="1"/>
          <p:nvPr>
            <p:ph idx="3" type="subTitle"/>
          </p:nvPr>
        </p:nvSpPr>
        <p:spPr>
          <a:xfrm>
            <a:off x="6031075" y="2763127"/>
            <a:ext cx="2175300" cy="151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3" name="Google Shape;133;p23"/>
          <p:cNvSpPr txBox="1"/>
          <p:nvPr>
            <p:ph idx="4" type="subTitle"/>
          </p:nvPr>
        </p:nvSpPr>
        <p:spPr>
          <a:xfrm>
            <a:off x="720000" y="2103116"/>
            <a:ext cx="2175300" cy="660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Poppins"/>
              <a:buNone/>
              <a:defRPr sz="2400">
                <a:latin typeface="Poppins"/>
                <a:ea typeface="Poppins"/>
                <a:cs typeface="Poppins"/>
                <a:sym typeface="Poppins"/>
              </a:defRPr>
            </a:lvl2pPr>
            <a:lvl3pPr lvl="2" rtl="0" algn="ctr">
              <a:lnSpc>
                <a:spcPct val="100000"/>
              </a:lnSpc>
              <a:spcBef>
                <a:spcPts val="0"/>
              </a:spcBef>
              <a:spcAft>
                <a:spcPts val="0"/>
              </a:spcAft>
              <a:buSzPts val="2400"/>
              <a:buFont typeface="Poppins"/>
              <a:buNone/>
              <a:defRPr sz="2400">
                <a:latin typeface="Poppins"/>
                <a:ea typeface="Poppins"/>
                <a:cs typeface="Poppins"/>
                <a:sym typeface="Poppins"/>
              </a:defRPr>
            </a:lvl3pPr>
            <a:lvl4pPr lvl="3" rtl="0" algn="ctr">
              <a:lnSpc>
                <a:spcPct val="100000"/>
              </a:lnSpc>
              <a:spcBef>
                <a:spcPts val="0"/>
              </a:spcBef>
              <a:spcAft>
                <a:spcPts val="0"/>
              </a:spcAft>
              <a:buSzPts val="2400"/>
              <a:buFont typeface="Poppins"/>
              <a:buNone/>
              <a:defRPr sz="2400">
                <a:latin typeface="Poppins"/>
                <a:ea typeface="Poppins"/>
                <a:cs typeface="Poppins"/>
                <a:sym typeface="Poppins"/>
              </a:defRPr>
            </a:lvl4pPr>
            <a:lvl5pPr lvl="4" rtl="0" algn="ctr">
              <a:lnSpc>
                <a:spcPct val="100000"/>
              </a:lnSpc>
              <a:spcBef>
                <a:spcPts val="0"/>
              </a:spcBef>
              <a:spcAft>
                <a:spcPts val="0"/>
              </a:spcAft>
              <a:buSzPts val="2400"/>
              <a:buFont typeface="Poppins"/>
              <a:buNone/>
              <a:defRPr sz="2400">
                <a:latin typeface="Poppins"/>
                <a:ea typeface="Poppins"/>
                <a:cs typeface="Poppins"/>
                <a:sym typeface="Poppins"/>
              </a:defRPr>
            </a:lvl5pPr>
            <a:lvl6pPr lvl="5" rtl="0" algn="ctr">
              <a:lnSpc>
                <a:spcPct val="100000"/>
              </a:lnSpc>
              <a:spcBef>
                <a:spcPts val="0"/>
              </a:spcBef>
              <a:spcAft>
                <a:spcPts val="0"/>
              </a:spcAft>
              <a:buSzPts val="2400"/>
              <a:buFont typeface="Poppins"/>
              <a:buNone/>
              <a:defRPr sz="2400">
                <a:latin typeface="Poppins"/>
                <a:ea typeface="Poppins"/>
                <a:cs typeface="Poppins"/>
                <a:sym typeface="Poppins"/>
              </a:defRPr>
            </a:lvl6pPr>
            <a:lvl7pPr lvl="6" rtl="0" algn="ctr">
              <a:lnSpc>
                <a:spcPct val="100000"/>
              </a:lnSpc>
              <a:spcBef>
                <a:spcPts val="0"/>
              </a:spcBef>
              <a:spcAft>
                <a:spcPts val="0"/>
              </a:spcAft>
              <a:buSzPts val="2400"/>
              <a:buFont typeface="Poppins"/>
              <a:buNone/>
              <a:defRPr sz="2400">
                <a:latin typeface="Poppins"/>
                <a:ea typeface="Poppins"/>
                <a:cs typeface="Poppins"/>
                <a:sym typeface="Poppins"/>
              </a:defRPr>
            </a:lvl7pPr>
            <a:lvl8pPr lvl="7" rtl="0" algn="ctr">
              <a:lnSpc>
                <a:spcPct val="100000"/>
              </a:lnSpc>
              <a:spcBef>
                <a:spcPts val="0"/>
              </a:spcBef>
              <a:spcAft>
                <a:spcPts val="0"/>
              </a:spcAft>
              <a:buSzPts val="2400"/>
              <a:buFont typeface="Poppins"/>
              <a:buNone/>
              <a:defRPr sz="2400">
                <a:latin typeface="Poppins"/>
                <a:ea typeface="Poppins"/>
                <a:cs typeface="Poppins"/>
                <a:sym typeface="Poppins"/>
              </a:defRPr>
            </a:lvl8pPr>
            <a:lvl9pPr lvl="8" rtl="0" algn="ctr">
              <a:lnSpc>
                <a:spcPct val="100000"/>
              </a:lnSpc>
              <a:spcBef>
                <a:spcPts val="0"/>
              </a:spcBef>
              <a:spcAft>
                <a:spcPts val="0"/>
              </a:spcAft>
              <a:buSzPts val="2400"/>
              <a:buFont typeface="Poppins"/>
              <a:buNone/>
              <a:defRPr sz="2400">
                <a:latin typeface="Poppins"/>
                <a:ea typeface="Poppins"/>
                <a:cs typeface="Poppins"/>
                <a:sym typeface="Poppins"/>
              </a:defRPr>
            </a:lvl9pPr>
          </a:lstStyle>
          <a:p/>
        </p:txBody>
      </p:sp>
      <p:sp>
        <p:nvSpPr>
          <p:cNvPr id="134" name="Google Shape;134;p23"/>
          <p:cNvSpPr txBox="1"/>
          <p:nvPr>
            <p:ph idx="5" type="subTitle"/>
          </p:nvPr>
        </p:nvSpPr>
        <p:spPr>
          <a:xfrm>
            <a:off x="3375538" y="2103116"/>
            <a:ext cx="2175300" cy="660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Poppins"/>
              <a:buNone/>
              <a:defRPr sz="2400">
                <a:latin typeface="Poppins"/>
                <a:ea typeface="Poppins"/>
                <a:cs typeface="Poppins"/>
                <a:sym typeface="Poppins"/>
              </a:defRPr>
            </a:lvl2pPr>
            <a:lvl3pPr lvl="2" rtl="0" algn="ctr">
              <a:lnSpc>
                <a:spcPct val="100000"/>
              </a:lnSpc>
              <a:spcBef>
                <a:spcPts val="0"/>
              </a:spcBef>
              <a:spcAft>
                <a:spcPts val="0"/>
              </a:spcAft>
              <a:buSzPts val="2400"/>
              <a:buFont typeface="Poppins"/>
              <a:buNone/>
              <a:defRPr sz="2400">
                <a:latin typeface="Poppins"/>
                <a:ea typeface="Poppins"/>
                <a:cs typeface="Poppins"/>
                <a:sym typeface="Poppins"/>
              </a:defRPr>
            </a:lvl3pPr>
            <a:lvl4pPr lvl="3" rtl="0" algn="ctr">
              <a:lnSpc>
                <a:spcPct val="100000"/>
              </a:lnSpc>
              <a:spcBef>
                <a:spcPts val="0"/>
              </a:spcBef>
              <a:spcAft>
                <a:spcPts val="0"/>
              </a:spcAft>
              <a:buSzPts val="2400"/>
              <a:buFont typeface="Poppins"/>
              <a:buNone/>
              <a:defRPr sz="2400">
                <a:latin typeface="Poppins"/>
                <a:ea typeface="Poppins"/>
                <a:cs typeface="Poppins"/>
                <a:sym typeface="Poppins"/>
              </a:defRPr>
            </a:lvl4pPr>
            <a:lvl5pPr lvl="4" rtl="0" algn="ctr">
              <a:lnSpc>
                <a:spcPct val="100000"/>
              </a:lnSpc>
              <a:spcBef>
                <a:spcPts val="0"/>
              </a:spcBef>
              <a:spcAft>
                <a:spcPts val="0"/>
              </a:spcAft>
              <a:buSzPts val="2400"/>
              <a:buFont typeface="Poppins"/>
              <a:buNone/>
              <a:defRPr sz="2400">
                <a:latin typeface="Poppins"/>
                <a:ea typeface="Poppins"/>
                <a:cs typeface="Poppins"/>
                <a:sym typeface="Poppins"/>
              </a:defRPr>
            </a:lvl5pPr>
            <a:lvl6pPr lvl="5" rtl="0" algn="ctr">
              <a:lnSpc>
                <a:spcPct val="100000"/>
              </a:lnSpc>
              <a:spcBef>
                <a:spcPts val="0"/>
              </a:spcBef>
              <a:spcAft>
                <a:spcPts val="0"/>
              </a:spcAft>
              <a:buSzPts val="2400"/>
              <a:buFont typeface="Poppins"/>
              <a:buNone/>
              <a:defRPr sz="2400">
                <a:latin typeface="Poppins"/>
                <a:ea typeface="Poppins"/>
                <a:cs typeface="Poppins"/>
                <a:sym typeface="Poppins"/>
              </a:defRPr>
            </a:lvl6pPr>
            <a:lvl7pPr lvl="6" rtl="0" algn="ctr">
              <a:lnSpc>
                <a:spcPct val="100000"/>
              </a:lnSpc>
              <a:spcBef>
                <a:spcPts val="0"/>
              </a:spcBef>
              <a:spcAft>
                <a:spcPts val="0"/>
              </a:spcAft>
              <a:buSzPts val="2400"/>
              <a:buFont typeface="Poppins"/>
              <a:buNone/>
              <a:defRPr sz="2400">
                <a:latin typeface="Poppins"/>
                <a:ea typeface="Poppins"/>
                <a:cs typeface="Poppins"/>
                <a:sym typeface="Poppins"/>
              </a:defRPr>
            </a:lvl7pPr>
            <a:lvl8pPr lvl="7" rtl="0" algn="ctr">
              <a:lnSpc>
                <a:spcPct val="100000"/>
              </a:lnSpc>
              <a:spcBef>
                <a:spcPts val="0"/>
              </a:spcBef>
              <a:spcAft>
                <a:spcPts val="0"/>
              </a:spcAft>
              <a:buSzPts val="2400"/>
              <a:buFont typeface="Poppins"/>
              <a:buNone/>
              <a:defRPr sz="2400">
                <a:latin typeface="Poppins"/>
                <a:ea typeface="Poppins"/>
                <a:cs typeface="Poppins"/>
                <a:sym typeface="Poppins"/>
              </a:defRPr>
            </a:lvl8pPr>
            <a:lvl9pPr lvl="8" rtl="0" algn="ctr">
              <a:lnSpc>
                <a:spcPct val="100000"/>
              </a:lnSpc>
              <a:spcBef>
                <a:spcPts val="0"/>
              </a:spcBef>
              <a:spcAft>
                <a:spcPts val="0"/>
              </a:spcAft>
              <a:buSzPts val="2400"/>
              <a:buFont typeface="Poppins"/>
              <a:buNone/>
              <a:defRPr sz="2400">
                <a:latin typeface="Poppins"/>
                <a:ea typeface="Poppins"/>
                <a:cs typeface="Poppins"/>
                <a:sym typeface="Poppins"/>
              </a:defRPr>
            </a:lvl9pPr>
          </a:lstStyle>
          <a:p/>
        </p:txBody>
      </p:sp>
      <p:sp>
        <p:nvSpPr>
          <p:cNvPr id="135" name="Google Shape;135;p23"/>
          <p:cNvSpPr txBox="1"/>
          <p:nvPr>
            <p:ph idx="6" type="subTitle"/>
          </p:nvPr>
        </p:nvSpPr>
        <p:spPr>
          <a:xfrm>
            <a:off x="6031075" y="2103116"/>
            <a:ext cx="2175300" cy="660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Poppins"/>
              <a:buNone/>
              <a:defRPr sz="2400">
                <a:latin typeface="Poppins"/>
                <a:ea typeface="Poppins"/>
                <a:cs typeface="Poppins"/>
                <a:sym typeface="Poppins"/>
              </a:defRPr>
            </a:lvl2pPr>
            <a:lvl3pPr lvl="2" rtl="0" algn="ctr">
              <a:lnSpc>
                <a:spcPct val="100000"/>
              </a:lnSpc>
              <a:spcBef>
                <a:spcPts val="0"/>
              </a:spcBef>
              <a:spcAft>
                <a:spcPts val="0"/>
              </a:spcAft>
              <a:buSzPts val="2400"/>
              <a:buFont typeface="Poppins"/>
              <a:buNone/>
              <a:defRPr sz="2400">
                <a:latin typeface="Poppins"/>
                <a:ea typeface="Poppins"/>
                <a:cs typeface="Poppins"/>
                <a:sym typeface="Poppins"/>
              </a:defRPr>
            </a:lvl3pPr>
            <a:lvl4pPr lvl="3" rtl="0" algn="ctr">
              <a:lnSpc>
                <a:spcPct val="100000"/>
              </a:lnSpc>
              <a:spcBef>
                <a:spcPts val="0"/>
              </a:spcBef>
              <a:spcAft>
                <a:spcPts val="0"/>
              </a:spcAft>
              <a:buSzPts val="2400"/>
              <a:buFont typeface="Poppins"/>
              <a:buNone/>
              <a:defRPr sz="2400">
                <a:latin typeface="Poppins"/>
                <a:ea typeface="Poppins"/>
                <a:cs typeface="Poppins"/>
                <a:sym typeface="Poppins"/>
              </a:defRPr>
            </a:lvl4pPr>
            <a:lvl5pPr lvl="4" rtl="0" algn="ctr">
              <a:lnSpc>
                <a:spcPct val="100000"/>
              </a:lnSpc>
              <a:spcBef>
                <a:spcPts val="0"/>
              </a:spcBef>
              <a:spcAft>
                <a:spcPts val="0"/>
              </a:spcAft>
              <a:buSzPts val="2400"/>
              <a:buFont typeface="Poppins"/>
              <a:buNone/>
              <a:defRPr sz="2400">
                <a:latin typeface="Poppins"/>
                <a:ea typeface="Poppins"/>
                <a:cs typeface="Poppins"/>
                <a:sym typeface="Poppins"/>
              </a:defRPr>
            </a:lvl5pPr>
            <a:lvl6pPr lvl="5" rtl="0" algn="ctr">
              <a:lnSpc>
                <a:spcPct val="100000"/>
              </a:lnSpc>
              <a:spcBef>
                <a:spcPts val="0"/>
              </a:spcBef>
              <a:spcAft>
                <a:spcPts val="0"/>
              </a:spcAft>
              <a:buSzPts val="2400"/>
              <a:buFont typeface="Poppins"/>
              <a:buNone/>
              <a:defRPr sz="2400">
                <a:latin typeface="Poppins"/>
                <a:ea typeface="Poppins"/>
                <a:cs typeface="Poppins"/>
                <a:sym typeface="Poppins"/>
              </a:defRPr>
            </a:lvl6pPr>
            <a:lvl7pPr lvl="6" rtl="0" algn="ctr">
              <a:lnSpc>
                <a:spcPct val="100000"/>
              </a:lnSpc>
              <a:spcBef>
                <a:spcPts val="0"/>
              </a:spcBef>
              <a:spcAft>
                <a:spcPts val="0"/>
              </a:spcAft>
              <a:buSzPts val="2400"/>
              <a:buFont typeface="Poppins"/>
              <a:buNone/>
              <a:defRPr sz="2400">
                <a:latin typeface="Poppins"/>
                <a:ea typeface="Poppins"/>
                <a:cs typeface="Poppins"/>
                <a:sym typeface="Poppins"/>
              </a:defRPr>
            </a:lvl7pPr>
            <a:lvl8pPr lvl="7" rtl="0" algn="ctr">
              <a:lnSpc>
                <a:spcPct val="100000"/>
              </a:lnSpc>
              <a:spcBef>
                <a:spcPts val="0"/>
              </a:spcBef>
              <a:spcAft>
                <a:spcPts val="0"/>
              </a:spcAft>
              <a:buSzPts val="2400"/>
              <a:buFont typeface="Poppins"/>
              <a:buNone/>
              <a:defRPr sz="2400">
                <a:latin typeface="Poppins"/>
                <a:ea typeface="Poppins"/>
                <a:cs typeface="Poppins"/>
                <a:sym typeface="Poppins"/>
              </a:defRPr>
            </a:lvl8pPr>
            <a:lvl9pPr lvl="8" rtl="0" algn="ctr">
              <a:lnSpc>
                <a:spcPct val="100000"/>
              </a:lnSpc>
              <a:spcBef>
                <a:spcPts val="0"/>
              </a:spcBef>
              <a:spcAft>
                <a:spcPts val="0"/>
              </a:spcAft>
              <a:buSzPts val="2400"/>
              <a:buFont typeface="Poppins"/>
              <a:buNone/>
              <a:defRPr sz="2400">
                <a:latin typeface="Poppins"/>
                <a:ea typeface="Poppins"/>
                <a:cs typeface="Poppins"/>
                <a:sym typeface="Poppins"/>
              </a:defRPr>
            </a:lvl9pPr>
          </a:lstStyle>
          <a:p/>
        </p:txBody>
      </p:sp>
      <p:sp>
        <p:nvSpPr>
          <p:cNvPr id="136" name="Google Shape;136;p23"/>
          <p:cNvSpPr/>
          <p:nvPr/>
        </p:nvSpPr>
        <p:spPr>
          <a:xfrm flipH="1" rot="2700000">
            <a:off x="-1057870" y="4118006"/>
            <a:ext cx="4296749" cy="3387259"/>
          </a:xfrm>
          <a:custGeom>
            <a:rect b="b" l="l" r="r" t="t"/>
            <a:pathLst>
              <a:path extrusionOk="0" h="4394778" w="5574790">
                <a:moveTo>
                  <a:pt x="1312681" y="195490"/>
                </a:moveTo>
                <a:cubicBezTo>
                  <a:pt x="2411327" y="-398318"/>
                  <a:pt x="3027548" y="505842"/>
                  <a:pt x="3374452" y="979991"/>
                </a:cubicBezTo>
                <a:cubicBezTo>
                  <a:pt x="3721357" y="1454140"/>
                  <a:pt x="5399326" y="1582074"/>
                  <a:pt x="5563467" y="2531752"/>
                </a:cubicBezTo>
                <a:cubicBezTo>
                  <a:pt x="5727609" y="3481430"/>
                  <a:pt x="4085848" y="4428349"/>
                  <a:pt x="2024077" y="4393865"/>
                </a:cubicBezTo>
                <a:cubicBezTo>
                  <a:pt x="-37695" y="4359381"/>
                  <a:pt x="-47350" y="3020384"/>
                  <a:pt x="17479" y="2262435"/>
                </a:cubicBezTo>
                <a:cubicBezTo>
                  <a:pt x="97136" y="1328965"/>
                  <a:pt x="637493" y="560326"/>
                  <a:pt x="1312681" y="19549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37" name="Shape 137"/>
        <p:cNvGrpSpPr/>
        <p:nvPr/>
      </p:nvGrpSpPr>
      <p:grpSpPr>
        <a:xfrm>
          <a:off x="0" y="0"/>
          <a:ext cx="0" cy="0"/>
          <a:chOff x="0" y="0"/>
          <a:chExt cx="0" cy="0"/>
        </a:xfrm>
      </p:grpSpPr>
      <p:sp>
        <p:nvSpPr>
          <p:cNvPr id="138" name="Google Shape;138;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Poppins"/>
              <a:buNone/>
              <a:defRPr>
                <a:latin typeface="Poppins"/>
                <a:ea typeface="Poppins"/>
                <a:cs typeface="Poppins"/>
                <a:sym typeface="Poppins"/>
              </a:defRPr>
            </a:lvl1pPr>
            <a:lvl2pPr lvl="1" rtl="0">
              <a:spcBef>
                <a:spcPts val="0"/>
              </a:spcBef>
              <a:spcAft>
                <a:spcPts val="0"/>
              </a:spcAft>
              <a:buSzPts val="3500"/>
              <a:buFont typeface="Poppins"/>
              <a:buNone/>
              <a:defRPr>
                <a:latin typeface="Poppins"/>
                <a:ea typeface="Poppins"/>
                <a:cs typeface="Poppins"/>
                <a:sym typeface="Poppins"/>
              </a:defRPr>
            </a:lvl2pPr>
            <a:lvl3pPr lvl="2" rtl="0">
              <a:spcBef>
                <a:spcPts val="0"/>
              </a:spcBef>
              <a:spcAft>
                <a:spcPts val="0"/>
              </a:spcAft>
              <a:buSzPts val="3500"/>
              <a:buFont typeface="Poppins"/>
              <a:buNone/>
              <a:defRPr>
                <a:latin typeface="Poppins"/>
                <a:ea typeface="Poppins"/>
                <a:cs typeface="Poppins"/>
                <a:sym typeface="Poppins"/>
              </a:defRPr>
            </a:lvl3pPr>
            <a:lvl4pPr lvl="3" rtl="0">
              <a:spcBef>
                <a:spcPts val="0"/>
              </a:spcBef>
              <a:spcAft>
                <a:spcPts val="0"/>
              </a:spcAft>
              <a:buSzPts val="3500"/>
              <a:buFont typeface="Poppins"/>
              <a:buNone/>
              <a:defRPr>
                <a:latin typeface="Poppins"/>
                <a:ea typeface="Poppins"/>
                <a:cs typeface="Poppins"/>
                <a:sym typeface="Poppins"/>
              </a:defRPr>
            </a:lvl4pPr>
            <a:lvl5pPr lvl="4" rtl="0">
              <a:spcBef>
                <a:spcPts val="0"/>
              </a:spcBef>
              <a:spcAft>
                <a:spcPts val="0"/>
              </a:spcAft>
              <a:buSzPts val="3500"/>
              <a:buFont typeface="Poppins"/>
              <a:buNone/>
              <a:defRPr>
                <a:latin typeface="Poppins"/>
                <a:ea typeface="Poppins"/>
                <a:cs typeface="Poppins"/>
                <a:sym typeface="Poppins"/>
              </a:defRPr>
            </a:lvl5pPr>
            <a:lvl6pPr lvl="5" rtl="0">
              <a:spcBef>
                <a:spcPts val="0"/>
              </a:spcBef>
              <a:spcAft>
                <a:spcPts val="0"/>
              </a:spcAft>
              <a:buSzPts val="3500"/>
              <a:buFont typeface="Poppins"/>
              <a:buNone/>
              <a:defRPr>
                <a:latin typeface="Poppins"/>
                <a:ea typeface="Poppins"/>
                <a:cs typeface="Poppins"/>
                <a:sym typeface="Poppins"/>
              </a:defRPr>
            </a:lvl6pPr>
            <a:lvl7pPr lvl="6" rtl="0">
              <a:spcBef>
                <a:spcPts val="0"/>
              </a:spcBef>
              <a:spcAft>
                <a:spcPts val="0"/>
              </a:spcAft>
              <a:buSzPts val="3500"/>
              <a:buFont typeface="Poppins"/>
              <a:buNone/>
              <a:defRPr>
                <a:latin typeface="Poppins"/>
                <a:ea typeface="Poppins"/>
                <a:cs typeface="Poppins"/>
                <a:sym typeface="Poppins"/>
              </a:defRPr>
            </a:lvl7pPr>
            <a:lvl8pPr lvl="7" rtl="0">
              <a:spcBef>
                <a:spcPts val="0"/>
              </a:spcBef>
              <a:spcAft>
                <a:spcPts val="0"/>
              </a:spcAft>
              <a:buSzPts val="3500"/>
              <a:buFont typeface="Poppins"/>
              <a:buNone/>
              <a:defRPr>
                <a:latin typeface="Poppins"/>
                <a:ea typeface="Poppins"/>
                <a:cs typeface="Poppins"/>
                <a:sym typeface="Poppins"/>
              </a:defRPr>
            </a:lvl8pPr>
            <a:lvl9pPr lvl="8" rtl="0">
              <a:spcBef>
                <a:spcPts val="0"/>
              </a:spcBef>
              <a:spcAft>
                <a:spcPts val="0"/>
              </a:spcAft>
              <a:buSzPts val="3500"/>
              <a:buFont typeface="Poppins"/>
              <a:buNone/>
              <a:defRPr>
                <a:latin typeface="Poppins"/>
                <a:ea typeface="Poppins"/>
                <a:cs typeface="Poppins"/>
                <a:sym typeface="Poppins"/>
              </a:defRPr>
            </a:lvl9pPr>
          </a:lstStyle>
          <a:p/>
        </p:txBody>
      </p:sp>
      <p:sp>
        <p:nvSpPr>
          <p:cNvPr id="139" name="Google Shape;139;p24"/>
          <p:cNvSpPr txBox="1"/>
          <p:nvPr>
            <p:ph idx="1" type="subTitle"/>
          </p:nvPr>
        </p:nvSpPr>
        <p:spPr>
          <a:xfrm>
            <a:off x="720000" y="3701800"/>
            <a:ext cx="217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0" name="Google Shape;140;p24"/>
          <p:cNvSpPr txBox="1"/>
          <p:nvPr>
            <p:ph idx="2" type="subTitle"/>
          </p:nvPr>
        </p:nvSpPr>
        <p:spPr>
          <a:xfrm>
            <a:off x="3375534" y="3701800"/>
            <a:ext cx="217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 name="Google Shape;141;p24"/>
          <p:cNvSpPr txBox="1"/>
          <p:nvPr>
            <p:ph idx="3" type="subTitle"/>
          </p:nvPr>
        </p:nvSpPr>
        <p:spPr>
          <a:xfrm>
            <a:off x="6031075" y="3701800"/>
            <a:ext cx="217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 name="Google Shape;142;p24"/>
          <p:cNvSpPr txBox="1"/>
          <p:nvPr>
            <p:ph idx="4" type="subTitle"/>
          </p:nvPr>
        </p:nvSpPr>
        <p:spPr>
          <a:xfrm>
            <a:off x="720000" y="3292172"/>
            <a:ext cx="2175300" cy="409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Poppins"/>
              <a:buNone/>
              <a:defRPr sz="2400">
                <a:latin typeface="Poppins"/>
                <a:ea typeface="Poppins"/>
                <a:cs typeface="Poppins"/>
                <a:sym typeface="Poppins"/>
              </a:defRPr>
            </a:lvl2pPr>
            <a:lvl3pPr lvl="2" rtl="0" algn="ctr">
              <a:lnSpc>
                <a:spcPct val="100000"/>
              </a:lnSpc>
              <a:spcBef>
                <a:spcPts val="0"/>
              </a:spcBef>
              <a:spcAft>
                <a:spcPts val="0"/>
              </a:spcAft>
              <a:buSzPts val="2400"/>
              <a:buFont typeface="Poppins"/>
              <a:buNone/>
              <a:defRPr sz="2400">
                <a:latin typeface="Poppins"/>
                <a:ea typeface="Poppins"/>
                <a:cs typeface="Poppins"/>
                <a:sym typeface="Poppins"/>
              </a:defRPr>
            </a:lvl3pPr>
            <a:lvl4pPr lvl="3" rtl="0" algn="ctr">
              <a:lnSpc>
                <a:spcPct val="100000"/>
              </a:lnSpc>
              <a:spcBef>
                <a:spcPts val="0"/>
              </a:spcBef>
              <a:spcAft>
                <a:spcPts val="0"/>
              </a:spcAft>
              <a:buSzPts val="2400"/>
              <a:buFont typeface="Poppins"/>
              <a:buNone/>
              <a:defRPr sz="2400">
                <a:latin typeface="Poppins"/>
                <a:ea typeface="Poppins"/>
                <a:cs typeface="Poppins"/>
                <a:sym typeface="Poppins"/>
              </a:defRPr>
            </a:lvl4pPr>
            <a:lvl5pPr lvl="4" rtl="0" algn="ctr">
              <a:lnSpc>
                <a:spcPct val="100000"/>
              </a:lnSpc>
              <a:spcBef>
                <a:spcPts val="0"/>
              </a:spcBef>
              <a:spcAft>
                <a:spcPts val="0"/>
              </a:spcAft>
              <a:buSzPts val="2400"/>
              <a:buFont typeface="Poppins"/>
              <a:buNone/>
              <a:defRPr sz="2400">
                <a:latin typeface="Poppins"/>
                <a:ea typeface="Poppins"/>
                <a:cs typeface="Poppins"/>
                <a:sym typeface="Poppins"/>
              </a:defRPr>
            </a:lvl5pPr>
            <a:lvl6pPr lvl="5" rtl="0" algn="ctr">
              <a:lnSpc>
                <a:spcPct val="100000"/>
              </a:lnSpc>
              <a:spcBef>
                <a:spcPts val="0"/>
              </a:spcBef>
              <a:spcAft>
                <a:spcPts val="0"/>
              </a:spcAft>
              <a:buSzPts val="2400"/>
              <a:buFont typeface="Poppins"/>
              <a:buNone/>
              <a:defRPr sz="2400">
                <a:latin typeface="Poppins"/>
                <a:ea typeface="Poppins"/>
                <a:cs typeface="Poppins"/>
                <a:sym typeface="Poppins"/>
              </a:defRPr>
            </a:lvl6pPr>
            <a:lvl7pPr lvl="6" rtl="0" algn="ctr">
              <a:lnSpc>
                <a:spcPct val="100000"/>
              </a:lnSpc>
              <a:spcBef>
                <a:spcPts val="0"/>
              </a:spcBef>
              <a:spcAft>
                <a:spcPts val="0"/>
              </a:spcAft>
              <a:buSzPts val="2400"/>
              <a:buFont typeface="Poppins"/>
              <a:buNone/>
              <a:defRPr sz="2400">
                <a:latin typeface="Poppins"/>
                <a:ea typeface="Poppins"/>
                <a:cs typeface="Poppins"/>
                <a:sym typeface="Poppins"/>
              </a:defRPr>
            </a:lvl7pPr>
            <a:lvl8pPr lvl="7" rtl="0" algn="ctr">
              <a:lnSpc>
                <a:spcPct val="100000"/>
              </a:lnSpc>
              <a:spcBef>
                <a:spcPts val="0"/>
              </a:spcBef>
              <a:spcAft>
                <a:spcPts val="0"/>
              </a:spcAft>
              <a:buSzPts val="2400"/>
              <a:buFont typeface="Poppins"/>
              <a:buNone/>
              <a:defRPr sz="2400">
                <a:latin typeface="Poppins"/>
                <a:ea typeface="Poppins"/>
                <a:cs typeface="Poppins"/>
                <a:sym typeface="Poppins"/>
              </a:defRPr>
            </a:lvl8pPr>
            <a:lvl9pPr lvl="8" rtl="0" algn="ctr">
              <a:lnSpc>
                <a:spcPct val="100000"/>
              </a:lnSpc>
              <a:spcBef>
                <a:spcPts val="0"/>
              </a:spcBef>
              <a:spcAft>
                <a:spcPts val="0"/>
              </a:spcAft>
              <a:buSzPts val="2400"/>
              <a:buFont typeface="Poppins"/>
              <a:buNone/>
              <a:defRPr sz="2400">
                <a:latin typeface="Poppins"/>
                <a:ea typeface="Poppins"/>
                <a:cs typeface="Poppins"/>
                <a:sym typeface="Poppins"/>
              </a:defRPr>
            </a:lvl9pPr>
          </a:lstStyle>
          <a:p/>
        </p:txBody>
      </p:sp>
      <p:sp>
        <p:nvSpPr>
          <p:cNvPr id="143" name="Google Shape;143;p24"/>
          <p:cNvSpPr txBox="1"/>
          <p:nvPr>
            <p:ph idx="5" type="subTitle"/>
          </p:nvPr>
        </p:nvSpPr>
        <p:spPr>
          <a:xfrm>
            <a:off x="3375538" y="3292172"/>
            <a:ext cx="2175300" cy="409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Poppins"/>
              <a:buNone/>
              <a:defRPr sz="2400">
                <a:latin typeface="Poppins"/>
                <a:ea typeface="Poppins"/>
                <a:cs typeface="Poppins"/>
                <a:sym typeface="Poppins"/>
              </a:defRPr>
            </a:lvl2pPr>
            <a:lvl3pPr lvl="2" rtl="0" algn="ctr">
              <a:lnSpc>
                <a:spcPct val="100000"/>
              </a:lnSpc>
              <a:spcBef>
                <a:spcPts val="0"/>
              </a:spcBef>
              <a:spcAft>
                <a:spcPts val="0"/>
              </a:spcAft>
              <a:buSzPts val="2400"/>
              <a:buFont typeface="Poppins"/>
              <a:buNone/>
              <a:defRPr sz="2400">
                <a:latin typeface="Poppins"/>
                <a:ea typeface="Poppins"/>
                <a:cs typeface="Poppins"/>
                <a:sym typeface="Poppins"/>
              </a:defRPr>
            </a:lvl3pPr>
            <a:lvl4pPr lvl="3" rtl="0" algn="ctr">
              <a:lnSpc>
                <a:spcPct val="100000"/>
              </a:lnSpc>
              <a:spcBef>
                <a:spcPts val="0"/>
              </a:spcBef>
              <a:spcAft>
                <a:spcPts val="0"/>
              </a:spcAft>
              <a:buSzPts val="2400"/>
              <a:buFont typeface="Poppins"/>
              <a:buNone/>
              <a:defRPr sz="2400">
                <a:latin typeface="Poppins"/>
                <a:ea typeface="Poppins"/>
                <a:cs typeface="Poppins"/>
                <a:sym typeface="Poppins"/>
              </a:defRPr>
            </a:lvl4pPr>
            <a:lvl5pPr lvl="4" rtl="0" algn="ctr">
              <a:lnSpc>
                <a:spcPct val="100000"/>
              </a:lnSpc>
              <a:spcBef>
                <a:spcPts val="0"/>
              </a:spcBef>
              <a:spcAft>
                <a:spcPts val="0"/>
              </a:spcAft>
              <a:buSzPts val="2400"/>
              <a:buFont typeface="Poppins"/>
              <a:buNone/>
              <a:defRPr sz="2400">
                <a:latin typeface="Poppins"/>
                <a:ea typeface="Poppins"/>
                <a:cs typeface="Poppins"/>
                <a:sym typeface="Poppins"/>
              </a:defRPr>
            </a:lvl5pPr>
            <a:lvl6pPr lvl="5" rtl="0" algn="ctr">
              <a:lnSpc>
                <a:spcPct val="100000"/>
              </a:lnSpc>
              <a:spcBef>
                <a:spcPts val="0"/>
              </a:spcBef>
              <a:spcAft>
                <a:spcPts val="0"/>
              </a:spcAft>
              <a:buSzPts val="2400"/>
              <a:buFont typeface="Poppins"/>
              <a:buNone/>
              <a:defRPr sz="2400">
                <a:latin typeface="Poppins"/>
                <a:ea typeface="Poppins"/>
                <a:cs typeface="Poppins"/>
                <a:sym typeface="Poppins"/>
              </a:defRPr>
            </a:lvl6pPr>
            <a:lvl7pPr lvl="6" rtl="0" algn="ctr">
              <a:lnSpc>
                <a:spcPct val="100000"/>
              </a:lnSpc>
              <a:spcBef>
                <a:spcPts val="0"/>
              </a:spcBef>
              <a:spcAft>
                <a:spcPts val="0"/>
              </a:spcAft>
              <a:buSzPts val="2400"/>
              <a:buFont typeface="Poppins"/>
              <a:buNone/>
              <a:defRPr sz="2400">
                <a:latin typeface="Poppins"/>
                <a:ea typeface="Poppins"/>
                <a:cs typeface="Poppins"/>
                <a:sym typeface="Poppins"/>
              </a:defRPr>
            </a:lvl7pPr>
            <a:lvl8pPr lvl="7" rtl="0" algn="ctr">
              <a:lnSpc>
                <a:spcPct val="100000"/>
              </a:lnSpc>
              <a:spcBef>
                <a:spcPts val="0"/>
              </a:spcBef>
              <a:spcAft>
                <a:spcPts val="0"/>
              </a:spcAft>
              <a:buSzPts val="2400"/>
              <a:buFont typeface="Poppins"/>
              <a:buNone/>
              <a:defRPr sz="2400">
                <a:latin typeface="Poppins"/>
                <a:ea typeface="Poppins"/>
                <a:cs typeface="Poppins"/>
                <a:sym typeface="Poppins"/>
              </a:defRPr>
            </a:lvl8pPr>
            <a:lvl9pPr lvl="8" rtl="0" algn="ctr">
              <a:lnSpc>
                <a:spcPct val="100000"/>
              </a:lnSpc>
              <a:spcBef>
                <a:spcPts val="0"/>
              </a:spcBef>
              <a:spcAft>
                <a:spcPts val="0"/>
              </a:spcAft>
              <a:buSzPts val="2400"/>
              <a:buFont typeface="Poppins"/>
              <a:buNone/>
              <a:defRPr sz="2400">
                <a:latin typeface="Poppins"/>
                <a:ea typeface="Poppins"/>
                <a:cs typeface="Poppins"/>
                <a:sym typeface="Poppins"/>
              </a:defRPr>
            </a:lvl9pPr>
          </a:lstStyle>
          <a:p/>
        </p:txBody>
      </p:sp>
      <p:sp>
        <p:nvSpPr>
          <p:cNvPr id="144" name="Google Shape;144;p24"/>
          <p:cNvSpPr txBox="1"/>
          <p:nvPr>
            <p:ph idx="6" type="subTitle"/>
          </p:nvPr>
        </p:nvSpPr>
        <p:spPr>
          <a:xfrm>
            <a:off x="6031075" y="3292172"/>
            <a:ext cx="2175300" cy="409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Poppins"/>
              <a:buNone/>
              <a:defRPr sz="2400">
                <a:latin typeface="Poppins"/>
                <a:ea typeface="Poppins"/>
                <a:cs typeface="Poppins"/>
                <a:sym typeface="Poppins"/>
              </a:defRPr>
            </a:lvl2pPr>
            <a:lvl3pPr lvl="2" rtl="0" algn="ctr">
              <a:lnSpc>
                <a:spcPct val="100000"/>
              </a:lnSpc>
              <a:spcBef>
                <a:spcPts val="0"/>
              </a:spcBef>
              <a:spcAft>
                <a:spcPts val="0"/>
              </a:spcAft>
              <a:buSzPts val="2400"/>
              <a:buFont typeface="Poppins"/>
              <a:buNone/>
              <a:defRPr sz="2400">
                <a:latin typeface="Poppins"/>
                <a:ea typeface="Poppins"/>
                <a:cs typeface="Poppins"/>
                <a:sym typeface="Poppins"/>
              </a:defRPr>
            </a:lvl3pPr>
            <a:lvl4pPr lvl="3" rtl="0" algn="ctr">
              <a:lnSpc>
                <a:spcPct val="100000"/>
              </a:lnSpc>
              <a:spcBef>
                <a:spcPts val="0"/>
              </a:spcBef>
              <a:spcAft>
                <a:spcPts val="0"/>
              </a:spcAft>
              <a:buSzPts val="2400"/>
              <a:buFont typeface="Poppins"/>
              <a:buNone/>
              <a:defRPr sz="2400">
                <a:latin typeface="Poppins"/>
                <a:ea typeface="Poppins"/>
                <a:cs typeface="Poppins"/>
                <a:sym typeface="Poppins"/>
              </a:defRPr>
            </a:lvl4pPr>
            <a:lvl5pPr lvl="4" rtl="0" algn="ctr">
              <a:lnSpc>
                <a:spcPct val="100000"/>
              </a:lnSpc>
              <a:spcBef>
                <a:spcPts val="0"/>
              </a:spcBef>
              <a:spcAft>
                <a:spcPts val="0"/>
              </a:spcAft>
              <a:buSzPts val="2400"/>
              <a:buFont typeface="Poppins"/>
              <a:buNone/>
              <a:defRPr sz="2400">
                <a:latin typeface="Poppins"/>
                <a:ea typeface="Poppins"/>
                <a:cs typeface="Poppins"/>
                <a:sym typeface="Poppins"/>
              </a:defRPr>
            </a:lvl5pPr>
            <a:lvl6pPr lvl="5" rtl="0" algn="ctr">
              <a:lnSpc>
                <a:spcPct val="100000"/>
              </a:lnSpc>
              <a:spcBef>
                <a:spcPts val="0"/>
              </a:spcBef>
              <a:spcAft>
                <a:spcPts val="0"/>
              </a:spcAft>
              <a:buSzPts val="2400"/>
              <a:buFont typeface="Poppins"/>
              <a:buNone/>
              <a:defRPr sz="2400">
                <a:latin typeface="Poppins"/>
                <a:ea typeface="Poppins"/>
                <a:cs typeface="Poppins"/>
                <a:sym typeface="Poppins"/>
              </a:defRPr>
            </a:lvl6pPr>
            <a:lvl7pPr lvl="6" rtl="0" algn="ctr">
              <a:lnSpc>
                <a:spcPct val="100000"/>
              </a:lnSpc>
              <a:spcBef>
                <a:spcPts val="0"/>
              </a:spcBef>
              <a:spcAft>
                <a:spcPts val="0"/>
              </a:spcAft>
              <a:buSzPts val="2400"/>
              <a:buFont typeface="Poppins"/>
              <a:buNone/>
              <a:defRPr sz="2400">
                <a:latin typeface="Poppins"/>
                <a:ea typeface="Poppins"/>
                <a:cs typeface="Poppins"/>
                <a:sym typeface="Poppins"/>
              </a:defRPr>
            </a:lvl7pPr>
            <a:lvl8pPr lvl="7" rtl="0" algn="ctr">
              <a:lnSpc>
                <a:spcPct val="100000"/>
              </a:lnSpc>
              <a:spcBef>
                <a:spcPts val="0"/>
              </a:spcBef>
              <a:spcAft>
                <a:spcPts val="0"/>
              </a:spcAft>
              <a:buSzPts val="2400"/>
              <a:buFont typeface="Poppins"/>
              <a:buNone/>
              <a:defRPr sz="2400">
                <a:latin typeface="Poppins"/>
                <a:ea typeface="Poppins"/>
                <a:cs typeface="Poppins"/>
                <a:sym typeface="Poppins"/>
              </a:defRPr>
            </a:lvl8pPr>
            <a:lvl9pPr lvl="8" rtl="0" algn="ctr">
              <a:lnSpc>
                <a:spcPct val="100000"/>
              </a:lnSpc>
              <a:spcBef>
                <a:spcPts val="0"/>
              </a:spcBef>
              <a:spcAft>
                <a:spcPts val="0"/>
              </a:spcAft>
              <a:buSzPts val="2400"/>
              <a:buFont typeface="Poppins"/>
              <a:buNone/>
              <a:defRPr sz="2400">
                <a:latin typeface="Poppins"/>
                <a:ea typeface="Poppins"/>
                <a:cs typeface="Poppins"/>
                <a:sym typeface="Poppins"/>
              </a:defRPr>
            </a:lvl9pPr>
          </a:lstStyle>
          <a:p/>
        </p:txBody>
      </p:sp>
      <p:sp>
        <p:nvSpPr>
          <p:cNvPr id="145" name="Google Shape;145;p24"/>
          <p:cNvSpPr/>
          <p:nvPr>
            <p:ph idx="7" type="pic"/>
          </p:nvPr>
        </p:nvSpPr>
        <p:spPr>
          <a:xfrm>
            <a:off x="1013857" y="1361152"/>
            <a:ext cx="1587600" cy="1587600"/>
          </a:xfrm>
          <a:prstGeom prst="ellipse">
            <a:avLst/>
          </a:prstGeom>
          <a:noFill/>
          <a:ln>
            <a:noFill/>
          </a:ln>
        </p:spPr>
      </p:sp>
      <p:sp>
        <p:nvSpPr>
          <p:cNvPr id="146" name="Google Shape;146;p24"/>
          <p:cNvSpPr/>
          <p:nvPr>
            <p:ph idx="8" type="pic"/>
          </p:nvPr>
        </p:nvSpPr>
        <p:spPr>
          <a:xfrm>
            <a:off x="3669382" y="1361152"/>
            <a:ext cx="1587600" cy="1587600"/>
          </a:xfrm>
          <a:prstGeom prst="ellipse">
            <a:avLst/>
          </a:prstGeom>
          <a:noFill/>
          <a:ln>
            <a:noFill/>
          </a:ln>
        </p:spPr>
      </p:sp>
      <p:sp>
        <p:nvSpPr>
          <p:cNvPr id="147" name="Google Shape;147;p24"/>
          <p:cNvSpPr/>
          <p:nvPr>
            <p:ph idx="9" type="pic"/>
          </p:nvPr>
        </p:nvSpPr>
        <p:spPr>
          <a:xfrm>
            <a:off x="6324907" y="1361152"/>
            <a:ext cx="1587600" cy="1587600"/>
          </a:xfrm>
          <a:prstGeom prst="ellipse">
            <a:avLst/>
          </a:prstGeom>
          <a:noFill/>
          <a:ln>
            <a:noFill/>
          </a:ln>
        </p:spPr>
      </p:sp>
      <p:sp>
        <p:nvSpPr>
          <p:cNvPr id="148" name="Google Shape;148;p24"/>
          <p:cNvSpPr/>
          <p:nvPr/>
        </p:nvSpPr>
        <p:spPr>
          <a:xfrm flipH="1" rot="-9897929">
            <a:off x="-1301113" y="-1777107"/>
            <a:ext cx="3492290" cy="2753079"/>
          </a:xfrm>
          <a:custGeom>
            <a:rect b="b" l="l" r="r" t="t"/>
            <a:pathLst>
              <a:path extrusionOk="0" h="4394778" w="5574790">
                <a:moveTo>
                  <a:pt x="1312681" y="195490"/>
                </a:moveTo>
                <a:cubicBezTo>
                  <a:pt x="2411327" y="-398318"/>
                  <a:pt x="3027548" y="505842"/>
                  <a:pt x="3374452" y="979991"/>
                </a:cubicBezTo>
                <a:cubicBezTo>
                  <a:pt x="3721357" y="1454140"/>
                  <a:pt x="5399326" y="1582074"/>
                  <a:pt x="5563467" y="2531752"/>
                </a:cubicBezTo>
                <a:cubicBezTo>
                  <a:pt x="5727609" y="3481430"/>
                  <a:pt x="4085848" y="4428349"/>
                  <a:pt x="2024077" y="4393865"/>
                </a:cubicBezTo>
                <a:cubicBezTo>
                  <a:pt x="-37695" y="4359381"/>
                  <a:pt x="-47350" y="3020384"/>
                  <a:pt x="17479" y="2262435"/>
                </a:cubicBezTo>
                <a:cubicBezTo>
                  <a:pt x="97136" y="1328965"/>
                  <a:pt x="637493" y="560326"/>
                  <a:pt x="1312681" y="19549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9" name="Shape 149"/>
        <p:cNvGrpSpPr/>
        <p:nvPr/>
      </p:nvGrpSpPr>
      <p:grpSpPr>
        <a:xfrm>
          <a:off x="0" y="0"/>
          <a:ext cx="0" cy="0"/>
          <a:chOff x="0" y="0"/>
          <a:chExt cx="0" cy="0"/>
        </a:xfrm>
      </p:grpSpPr>
      <p:sp>
        <p:nvSpPr>
          <p:cNvPr id="150" name="Google Shape;150;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Poppins"/>
              <a:buNone/>
              <a:defRPr>
                <a:latin typeface="Poppins"/>
                <a:ea typeface="Poppins"/>
                <a:cs typeface="Poppins"/>
                <a:sym typeface="Poppins"/>
              </a:defRPr>
            </a:lvl1pPr>
            <a:lvl2pPr lvl="1" rtl="0">
              <a:spcBef>
                <a:spcPts val="0"/>
              </a:spcBef>
              <a:spcAft>
                <a:spcPts val="0"/>
              </a:spcAft>
              <a:buSzPts val="3500"/>
              <a:buFont typeface="Poppins"/>
              <a:buNone/>
              <a:defRPr>
                <a:latin typeface="Poppins"/>
                <a:ea typeface="Poppins"/>
                <a:cs typeface="Poppins"/>
                <a:sym typeface="Poppins"/>
              </a:defRPr>
            </a:lvl2pPr>
            <a:lvl3pPr lvl="2" rtl="0">
              <a:spcBef>
                <a:spcPts val="0"/>
              </a:spcBef>
              <a:spcAft>
                <a:spcPts val="0"/>
              </a:spcAft>
              <a:buSzPts val="3500"/>
              <a:buFont typeface="Poppins"/>
              <a:buNone/>
              <a:defRPr>
                <a:latin typeface="Poppins"/>
                <a:ea typeface="Poppins"/>
                <a:cs typeface="Poppins"/>
                <a:sym typeface="Poppins"/>
              </a:defRPr>
            </a:lvl3pPr>
            <a:lvl4pPr lvl="3" rtl="0">
              <a:spcBef>
                <a:spcPts val="0"/>
              </a:spcBef>
              <a:spcAft>
                <a:spcPts val="0"/>
              </a:spcAft>
              <a:buSzPts val="3500"/>
              <a:buFont typeface="Poppins"/>
              <a:buNone/>
              <a:defRPr>
                <a:latin typeface="Poppins"/>
                <a:ea typeface="Poppins"/>
                <a:cs typeface="Poppins"/>
                <a:sym typeface="Poppins"/>
              </a:defRPr>
            </a:lvl4pPr>
            <a:lvl5pPr lvl="4" rtl="0">
              <a:spcBef>
                <a:spcPts val="0"/>
              </a:spcBef>
              <a:spcAft>
                <a:spcPts val="0"/>
              </a:spcAft>
              <a:buSzPts val="3500"/>
              <a:buFont typeface="Poppins"/>
              <a:buNone/>
              <a:defRPr>
                <a:latin typeface="Poppins"/>
                <a:ea typeface="Poppins"/>
                <a:cs typeface="Poppins"/>
                <a:sym typeface="Poppins"/>
              </a:defRPr>
            </a:lvl5pPr>
            <a:lvl6pPr lvl="5" rtl="0">
              <a:spcBef>
                <a:spcPts val="0"/>
              </a:spcBef>
              <a:spcAft>
                <a:spcPts val="0"/>
              </a:spcAft>
              <a:buSzPts val="3500"/>
              <a:buFont typeface="Poppins"/>
              <a:buNone/>
              <a:defRPr>
                <a:latin typeface="Poppins"/>
                <a:ea typeface="Poppins"/>
                <a:cs typeface="Poppins"/>
                <a:sym typeface="Poppins"/>
              </a:defRPr>
            </a:lvl6pPr>
            <a:lvl7pPr lvl="6" rtl="0">
              <a:spcBef>
                <a:spcPts val="0"/>
              </a:spcBef>
              <a:spcAft>
                <a:spcPts val="0"/>
              </a:spcAft>
              <a:buSzPts val="3500"/>
              <a:buFont typeface="Poppins"/>
              <a:buNone/>
              <a:defRPr>
                <a:latin typeface="Poppins"/>
                <a:ea typeface="Poppins"/>
                <a:cs typeface="Poppins"/>
                <a:sym typeface="Poppins"/>
              </a:defRPr>
            </a:lvl7pPr>
            <a:lvl8pPr lvl="7" rtl="0">
              <a:spcBef>
                <a:spcPts val="0"/>
              </a:spcBef>
              <a:spcAft>
                <a:spcPts val="0"/>
              </a:spcAft>
              <a:buSzPts val="3500"/>
              <a:buFont typeface="Poppins"/>
              <a:buNone/>
              <a:defRPr>
                <a:latin typeface="Poppins"/>
                <a:ea typeface="Poppins"/>
                <a:cs typeface="Poppins"/>
                <a:sym typeface="Poppins"/>
              </a:defRPr>
            </a:lvl8pPr>
            <a:lvl9pPr lvl="8" rtl="0">
              <a:spcBef>
                <a:spcPts val="0"/>
              </a:spcBef>
              <a:spcAft>
                <a:spcPts val="0"/>
              </a:spcAft>
              <a:buSzPts val="3500"/>
              <a:buFont typeface="Poppins"/>
              <a:buNone/>
              <a:defRPr>
                <a:latin typeface="Poppins"/>
                <a:ea typeface="Poppins"/>
                <a:cs typeface="Poppins"/>
                <a:sym typeface="Poppins"/>
              </a:defRPr>
            </a:lvl9pPr>
          </a:lstStyle>
          <a:p/>
        </p:txBody>
      </p:sp>
      <p:sp>
        <p:nvSpPr>
          <p:cNvPr id="151" name="Google Shape;151;p25"/>
          <p:cNvSpPr txBox="1"/>
          <p:nvPr>
            <p:ph idx="1" type="subTitle"/>
          </p:nvPr>
        </p:nvSpPr>
        <p:spPr>
          <a:xfrm>
            <a:off x="719999" y="18251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2" name="Google Shape;152;p25"/>
          <p:cNvSpPr txBox="1"/>
          <p:nvPr>
            <p:ph idx="2" type="subTitle"/>
          </p:nvPr>
        </p:nvSpPr>
        <p:spPr>
          <a:xfrm>
            <a:off x="5079776" y="18251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3" name="Google Shape;153;p25"/>
          <p:cNvSpPr txBox="1"/>
          <p:nvPr>
            <p:ph idx="3" type="subTitle"/>
          </p:nvPr>
        </p:nvSpPr>
        <p:spPr>
          <a:xfrm>
            <a:off x="719999" y="34856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4" name="Google Shape;154;p25"/>
          <p:cNvSpPr txBox="1"/>
          <p:nvPr>
            <p:ph idx="4" type="subTitle"/>
          </p:nvPr>
        </p:nvSpPr>
        <p:spPr>
          <a:xfrm>
            <a:off x="5079776" y="34856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5" name="Google Shape;155;p25"/>
          <p:cNvSpPr txBox="1"/>
          <p:nvPr>
            <p:ph idx="5" type="subTitle"/>
          </p:nvPr>
        </p:nvSpPr>
        <p:spPr>
          <a:xfrm>
            <a:off x="719999" y="14555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Poppins"/>
              <a:buNone/>
              <a:defRPr b="1" sz="2000">
                <a:latin typeface="Poppins"/>
                <a:ea typeface="Poppins"/>
                <a:cs typeface="Poppins"/>
                <a:sym typeface="Poppins"/>
              </a:defRPr>
            </a:lvl2pPr>
            <a:lvl3pPr lvl="2" rtl="0" algn="ctr">
              <a:lnSpc>
                <a:spcPct val="100000"/>
              </a:lnSpc>
              <a:spcBef>
                <a:spcPts val="0"/>
              </a:spcBef>
              <a:spcAft>
                <a:spcPts val="0"/>
              </a:spcAft>
              <a:buSzPts val="2000"/>
              <a:buFont typeface="Poppins"/>
              <a:buNone/>
              <a:defRPr b="1" sz="2000">
                <a:latin typeface="Poppins"/>
                <a:ea typeface="Poppins"/>
                <a:cs typeface="Poppins"/>
                <a:sym typeface="Poppins"/>
              </a:defRPr>
            </a:lvl3pPr>
            <a:lvl4pPr lvl="3" rtl="0" algn="ctr">
              <a:lnSpc>
                <a:spcPct val="100000"/>
              </a:lnSpc>
              <a:spcBef>
                <a:spcPts val="0"/>
              </a:spcBef>
              <a:spcAft>
                <a:spcPts val="0"/>
              </a:spcAft>
              <a:buSzPts val="2000"/>
              <a:buFont typeface="Poppins"/>
              <a:buNone/>
              <a:defRPr b="1" sz="2000">
                <a:latin typeface="Poppins"/>
                <a:ea typeface="Poppins"/>
                <a:cs typeface="Poppins"/>
                <a:sym typeface="Poppins"/>
              </a:defRPr>
            </a:lvl4pPr>
            <a:lvl5pPr lvl="4" rtl="0" algn="ctr">
              <a:lnSpc>
                <a:spcPct val="100000"/>
              </a:lnSpc>
              <a:spcBef>
                <a:spcPts val="0"/>
              </a:spcBef>
              <a:spcAft>
                <a:spcPts val="0"/>
              </a:spcAft>
              <a:buSzPts val="2000"/>
              <a:buFont typeface="Poppins"/>
              <a:buNone/>
              <a:defRPr b="1" sz="2000">
                <a:latin typeface="Poppins"/>
                <a:ea typeface="Poppins"/>
                <a:cs typeface="Poppins"/>
                <a:sym typeface="Poppins"/>
              </a:defRPr>
            </a:lvl5pPr>
            <a:lvl6pPr lvl="5" rtl="0" algn="ctr">
              <a:lnSpc>
                <a:spcPct val="100000"/>
              </a:lnSpc>
              <a:spcBef>
                <a:spcPts val="0"/>
              </a:spcBef>
              <a:spcAft>
                <a:spcPts val="0"/>
              </a:spcAft>
              <a:buSzPts val="2000"/>
              <a:buFont typeface="Poppins"/>
              <a:buNone/>
              <a:defRPr b="1" sz="2000">
                <a:latin typeface="Poppins"/>
                <a:ea typeface="Poppins"/>
                <a:cs typeface="Poppins"/>
                <a:sym typeface="Poppins"/>
              </a:defRPr>
            </a:lvl6pPr>
            <a:lvl7pPr lvl="6" rtl="0" algn="ctr">
              <a:lnSpc>
                <a:spcPct val="100000"/>
              </a:lnSpc>
              <a:spcBef>
                <a:spcPts val="0"/>
              </a:spcBef>
              <a:spcAft>
                <a:spcPts val="0"/>
              </a:spcAft>
              <a:buSzPts val="2000"/>
              <a:buFont typeface="Poppins"/>
              <a:buNone/>
              <a:defRPr b="1" sz="2000">
                <a:latin typeface="Poppins"/>
                <a:ea typeface="Poppins"/>
                <a:cs typeface="Poppins"/>
                <a:sym typeface="Poppins"/>
              </a:defRPr>
            </a:lvl7pPr>
            <a:lvl8pPr lvl="7" rtl="0" algn="ctr">
              <a:lnSpc>
                <a:spcPct val="100000"/>
              </a:lnSpc>
              <a:spcBef>
                <a:spcPts val="0"/>
              </a:spcBef>
              <a:spcAft>
                <a:spcPts val="0"/>
              </a:spcAft>
              <a:buSzPts val="2000"/>
              <a:buFont typeface="Poppins"/>
              <a:buNone/>
              <a:defRPr b="1" sz="2000">
                <a:latin typeface="Poppins"/>
                <a:ea typeface="Poppins"/>
                <a:cs typeface="Poppins"/>
                <a:sym typeface="Poppins"/>
              </a:defRPr>
            </a:lvl8pPr>
            <a:lvl9pPr lvl="8" rtl="0" algn="ctr">
              <a:lnSpc>
                <a:spcPct val="100000"/>
              </a:lnSpc>
              <a:spcBef>
                <a:spcPts val="0"/>
              </a:spcBef>
              <a:spcAft>
                <a:spcPts val="0"/>
              </a:spcAft>
              <a:buSzPts val="2000"/>
              <a:buFont typeface="Poppins"/>
              <a:buNone/>
              <a:defRPr b="1" sz="2000">
                <a:latin typeface="Poppins"/>
                <a:ea typeface="Poppins"/>
                <a:cs typeface="Poppins"/>
                <a:sym typeface="Poppins"/>
              </a:defRPr>
            </a:lvl9pPr>
          </a:lstStyle>
          <a:p/>
        </p:txBody>
      </p:sp>
      <p:sp>
        <p:nvSpPr>
          <p:cNvPr id="156" name="Google Shape;156;p25"/>
          <p:cNvSpPr txBox="1"/>
          <p:nvPr>
            <p:ph idx="6" type="subTitle"/>
          </p:nvPr>
        </p:nvSpPr>
        <p:spPr>
          <a:xfrm>
            <a:off x="719999" y="31162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Poppins"/>
              <a:buNone/>
              <a:defRPr b="1" sz="2000">
                <a:latin typeface="Poppins"/>
                <a:ea typeface="Poppins"/>
                <a:cs typeface="Poppins"/>
                <a:sym typeface="Poppins"/>
              </a:defRPr>
            </a:lvl2pPr>
            <a:lvl3pPr lvl="2" rtl="0" algn="ctr">
              <a:lnSpc>
                <a:spcPct val="100000"/>
              </a:lnSpc>
              <a:spcBef>
                <a:spcPts val="0"/>
              </a:spcBef>
              <a:spcAft>
                <a:spcPts val="0"/>
              </a:spcAft>
              <a:buSzPts val="2000"/>
              <a:buFont typeface="Poppins"/>
              <a:buNone/>
              <a:defRPr b="1" sz="2000">
                <a:latin typeface="Poppins"/>
                <a:ea typeface="Poppins"/>
                <a:cs typeface="Poppins"/>
                <a:sym typeface="Poppins"/>
              </a:defRPr>
            </a:lvl3pPr>
            <a:lvl4pPr lvl="3" rtl="0" algn="ctr">
              <a:lnSpc>
                <a:spcPct val="100000"/>
              </a:lnSpc>
              <a:spcBef>
                <a:spcPts val="0"/>
              </a:spcBef>
              <a:spcAft>
                <a:spcPts val="0"/>
              </a:spcAft>
              <a:buSzPts val="2000"/>
              <a:buFont typeface="Poppins"/>
              <a:buNone/>
              <a:defRPr b="1" sz="2000">
                <a:latin typeface="Poppins"/>
                <a:ea typeface="Poppins"/>
                <a:cs typeface="Poppins"/>
                <a:sym typeface="Poppins"/>
              </a:defRPr>
            </a:lvl4pPr>
            <a:lvl5pPr lvl="4" rtl="0" algn="ctr">
              <a:lnSpc>
                <a:spcPct val="100000"/>
              </a:lnSpc>
              <a:spcBef>
                <a:spcPts val="0"/>
              </a:spcBef>
              <a:spcAft>
                <a:spcPts val="0"/>
              </a:spcAft>
              <a:buSzPts val="2000"/>
              <a:buFont typeface="Poppins"/>
              <a:buNone/>
              <a:defRPr b="1" sz="2000">
                <a:latin typeface="Poppins"/>
                <a:ea typeface="Poppins"/>
                <a:cs typeface="Poppins"/>
                <a:sym typeface="Poppins"/>
              </a:defRPr>
            </a:lvl5pPr>
            <a:lvl6pPr lvl="5" rtl="0" algn="ctr">
              <a:lnSpc>
                <a:spcPct val="100000"/>
              </a:lnSpc>
              <a:spcBef>
                <a:spcPts val="0"/>
              </a:spcBef>
              <a:spcAft>
                <a:spcPts val="0"/>
              </a:spcAft>
              <a:buSzPts val="2000"/>
              <a:buFont typeface="Poppins"/>
              <a:buNone/>
              <a:defRPr b="1" sz="2000">
                <a:latin typeface="Poppins"/>
                <a:ea typeface="Poppins"/>
                <a:cs typeface="Poppins"/>
                <a:sym typeface="Poppins"/>
              </a:defRPr>
            </a:lvl6pPr>
            <a:lvl7pPr lvl="6" rtl="0" algn="ctr">
              <a:lnSpc>
                <a:spcPct val="100000"/>
              </a:lnSpc>
              <a:spcBef>
                <a:spcPts val="0"/>
              </a:spcBef>
              <a:spcAft>
                <a:spcPts val="0"/>
              </a:spcAft>
              <a:buSzPts val="2000"/>
              <a:buFont typeface="Poppins"/>
              <a:buNone/>
              <a:defRPr b="1" sz="2000">
                <a:latin typeface="Poppins"/>
                <a:ea typeface="Poppins"/>
                <a:cs typeface="Poppins"/>
                <a:sym typeface="Poppins"/>
              </a:defRPr>
            </a:lvl7pPr>
            <a:lvl8pPr lvl="7" rtl="0" algn="ctr">
              <a:lnSpc>
                <a:spcPct val="100000"/>
              </a:lnSpc>
              <a:spcBef>
                <a:spcPts val="0"/>
              </a:spcBef>
              <a:spcAft>
                <a:spcPts val="0"/>
              </a:spcAft>
              <a:buSzPts val="2000"/>
              <a:buFont typeface="Poppins"/>
              <a:buNone/>
              <a:defRPr b="1" sz="2000">
                <a:latin typeface="Poppins"/>
                <a:ea typeface="Poppins"/>
                <a:cs typeface="Poppins"/>
                <a:sym typeface="Poppins"/>
              </a:defRPr>
            </a:lvl8pPr>
            <a:lvl9pPr lvl="8" rtl="0" algn="ctr">
              <a:lnSpc>
                <a:spcPct val="100000"/>
              </a:lnSpc>
              <a:spcBef>
                <a:spcPts val="0"/>
              </a:spcBef>
              <a:spcAft>
                <a:spcPts val="0"/>
              </a:spcAft>
              <a:buSzPts val="2000"/>
              <a:buFont typeface="Poppins"/>
              <a:buNone/>
              <a:defRPr b="1" sz="2000">
                <a:latin typeface="Poppins"/>
                <a:ea typeface="Poppins"/>
                <a:cs typeface="Poppins"/>
                <a:sym typeface="Poppins"/>
              </a:defRPr>
            </a:lvl9pPr>
          </a:lstStyle>
          <a:p/>
        </p:txBody>
      </p:sp>
      <p:sp>
        <p:nvSpPr>
          <p:cNvPr id="157" name="Google Shape;157;p25"/>
          <p:cNvSpPr txBox="1"/>
          <p:nvPr>
            <p:ph idx="7" type="subTitle"/>
          </p:nvPr>
        </p:nvSpPr>
        <p:spPr>
          <a:xfrm>
            <a:off x="5079749" y="14555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Poppins"/>
              <a:buNone/>
              <a:defRPr b="1" sz="2000">
                <a:latin typeface="Poppins"/>
                <a:ea typeface="Poppins"/>
                <a:cs typeface="Poppins"/>
                <a:sym typeface="Poppins"/>
              </a:defRPr>
            </a:lvl2pPr>
            <a:lvl3pPr lvl="2" rtl="0" algn="ctr">
              <a:lnSpc>
                <a:spcPct val="100000"/>
              </a:lnSpc>
              <a:spcBef>
                <a:spcPts val="0"/>
              </a:spcBef>
              <a:spcAft>
                <a:spcPts val="0"/>
              </a:spcAft>
              <a:buSzPts val="2000"/>
              <a:buFont typeface="Poppins"/>
              <a:buNone/>
              <a:defRPr b="1" sz="2000">
                <a:latin typeface="Poppins"/>
                <a:ea typeface="Poppins"/>
                <a:cs typeface="Poppins"/>
                <a:sym typeface="Poppins"/>
              </a:defRPr>
            </a:lvl3pPr>
            <a:lvl4pPr lvl="3" rtl="0" algn="ctr">
              <a:lnSpc>
                <a:spcPct val="100000"/>
              </a:lnSpc>
              <a:spcBef>
                <a:spcPts val="0"/>
              </a:spcBef>
              <a:spcAft>
                <a:spcPts val="0"/>
              </a:spcAft>
              <a:buSzPts val="2000"/>
              <a:buFont typeface="Poppins"/>
              <a:buNone/>
              <a:defRPr b="1" sz="2000">
                <a:latin typeface="Poppins"/>
                <a:ea typeface="Poppins"/>
                <a:cs typeface="Poppins"/>
                <a:sym typeface="Poppins"/>
              </a:defRPr>
            </a:lvl4pPr>
            <a:lvl5pPr lvl="4" rtl="0" algn="ctr">
              <a:lnSpc>
                <a:spcPct val="100000"/>
              </a:lnSpc>
              <a:spcBef>
                <a:spcPts val="0"/>
              </a:spcBef>
              <a:spcAft>
                <a:spcPts val="0"/>
              </a:spcAft>
              <a:buSzPts val="2000"/>
              <a:buFont typeface="Poppins"/>
              <a:buNone/>
              <a:defRPr b="1" sz="2000">
                <a:latin typeface="Poppins"/>
                <a:ea typeface="Poppins"/>
                <a:cs typeface="Poppins"/>
                <a:sym typeface="Poppins"/>
              </a:defRPr>
            </a:lvl5pPr>
            <a:lvl6pPr lvl="5" rtl="0" algn="ctr">
              <a:lnSpc>
                <a:spcPct val="100000"/>
              </a:lnSpc>
              <a:spcBef>
                <a:spcPts val="0"/>
              </a:spcBef>
              <a:spcAft>
                <a:spcPts val="0"/>
              </a:spcAft>
              <a:buSzPts val="2000"/>
              <a:buFont typeface="Poppins"/>
              <a:buNone/>
              <a:defRPr b="1" sz="2000">
                <a:latin typeface="Poppins"/>
                <a:ea typeface="Poppins"/>
                <a:cs typeface="Poppins"/>
                <a:sym typeface="Poppins"/>
              </a:defRPr>
            </a:lvl6pPr>
            <a:lvl7pPr lvl="6" rtl="0" algn="ctr">
              <a:lnSpc>
                <a:spcPct val="100000"/>
              </a:lnSpc>
              <a:spcBef>
                <a:spcPts val="0"/>
              </a:spcBef>
              <a:spcAft>
                <a:spcPts val="0"/>
              </a:spcAft>
              <a:buSzPts val="2000"/>
              <a:buFont typeface="Poppins"/>
              <a:buNone/>
              <a:defRPr b="1" sz="2000">
                <a:latin typeface="Poppins"/>
                <a:ea typeface="Poppins"/>
                <a:cs typeface="Poppins"/>
                <a:sym typeface="Poppins"/>
              </a:defRPr>
            </a:lvl7pPr>
            <a:lvl8pPr lvl="7" rtl="0" algn="ctr">
              <a:lnSpc>
                <a:spcPct val="100000"/>
              </a:lnSpc>
              <a:spcBef>
                <a:spcPts val="0"/>
              </a:spcBef>
              <a:spcAft>
                <a:spcPts val="0"/>
              </a:spcAft>
              <a:buSzPts val="2000"/>
              <a:buFont typeface="Poppins"/>
              <a:buNone/>
              <a:defRPr b="1" sz="2000">
                <a:latin typeface="Poppins"/>
                <a:ea typeface="Poppins"/>
                <a:cs typeface="Poppins"/>
                <a:sym typeface="Poppins"/>
              </a:defRPr>
            </a:lvl8pPr>
            <a:lvl9pPr lvl="8" rtl="0" algn="ctr">
              <a:lnSpc>
                <a:spcPct val="100000"/>
              </a:lnSpc>
              <a:spcBef>
                <a:spcPts val="0"/>
              </a:spcBef>
              <a:spcAft>
                <a:spcPts val="0"/>
              </a:spcAft>
              <a:buSzPts val="2000"/>
              <a:buFont typeface="Poppins"/>
              <a:buNone/>
              <a:defRPr b="1" sz="2000">
                <a:latin typeface="Poppins"/>
                <a:ea typeface="Poppins"/>
                <a:cs typeface="Poppins"/>
                <a:sym typeface="Poppins"/>
              </a:defRPr>
            </a:lvl9pPr>
          </a:lstStyle>
          <a:p/>
        </p:txBody>
      </p:sp>
      <p:sp>
        <p:nvSpPr>
          <p:cNvPr id="158" name="Google Shape;158;p25"/>
          <p:cNvSpPr txBox="1"/>
          <p:nvPr>
            <p:ph idx="8" type="subTitle"/>
          </p:nvPr>
        </p:nvSpPr>
        <p:spPr>
          <a:xfrm>
            <a:off x="5079749" y="31162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Poppins"/>
              <a:buNone/>
              <a:defRPr b="1" sz="2000">
                <a:latin typeface="Poppins"/>
                <a:ea typeface="Poppins"/>
                <a:cs typeface="Poppins"/>
                <a:sym typeface="Poppins"/>
              </a:defRPr>
            </a:lvl2pPr>
            <a:lvl3pPr lvl="2" rtl="0" algn="ctr">
              <a:lnSpc>
                <a:spcPct val="100000"/>
              </a:lnSpc>
              <a:spcBef>
                <a:spcPts val="0"/>
              </a:spcBef>
              <a:spcAft>
                <a:spcPts val="0"/>
              </a:spcAft>
              <a:buSzPts val="2000"/>
              <a:buFont typeface="Poppins"/>
              <a:buNone/>
              <a:defRPr b="1" sz="2000">
                <a:latin typeface="Poppins"/>
                <a:ea typeface="Poppins"/>
                <a:cs typeface="Poppins"/>
                <a:sym typeface="Poppins"/>
              </a:defRPr>
            </a:lvl3pPr>
            <a:lvl4pPr lvl="3" rtl="0" algn="ctr">
              <a:lnSpc>
                <a:spcPct val="100000"/>
              </a:lnSpc>
              <a:spcBef>
                <a:spcPts val="0"/>
              </a:spcBef>
              <a:spcAft>
                <a:spcPts val="0"/>
              </a:spcAft>
              <a:buSzPts val="2000"/>
              <a:buFont typeface="Poppins"/>
              <a:buNone/>
              <a:defRPr b="1" sz="2000">
                <a:latin typeface="Poppins"/>
                <a:ea typeface="Poppins"/>
                <a:cs typeface="Poppins"/>
                <a:sym typeface="Poppins"/>
              </a:defRPr>
            </a:lvl4pPr>
            <a:lvl5pPr lvl="4" rtl="0" algn="ctr">
              <a:lnSpc>
                <a:spcPct val="100000"/>
              </a:lnSpc>
              <a:spcBef>
                <a:spcPts val="0"/>
              </a:spcBef>
              <a:spcAft>
                <a:spcPts val="0"/>
              </a:spcAft>
              <a:buSzPts val="2000"/>
              <a:buFont typeface="Poppins"/>
              <a:buNone/>
              <a:defRPr b="1" sz="2000">
                <a:latin typeface="Poppins"/>
                <a:ea typeface="Poppins"/>
                <a:cs typeface="Poppins"/>
                <a:sym typeface="Poppins"/>
              </a:defRPr>
            </a:lvl5pPr>
            <a:lvl6pPr lvl="5" rtl="0" algn="ctr">
              <a:lnSpc>
                <a:spcPct val="100000"/>
              </a:lnSpc>
              <a:spcBef>
                <a:spcPts val="0"/>
              </a:spcBef>
              <a:spcAft>
                <a:spcPts val="0"/>
              </a:spcAft>
              <a:buSzPts val="2000"/>
              <a:buFont typeface="Poppins"/>
              <a:buNone/>
              <a:defRPr b="1" sz="2000">
                <a:latin typeface="Poppins"/>
                <a:ea typeface="Poppins"/>
                <a:cs typeface="Poppins"/>
                <a:sym typeface="Poppins"/>
              </a:defRPr>
            </a:lvl6pPr>
            <a:lvl7pPr lvl="6" rtl="0" algn="ctr">
              <a:lnSpc>
                <a:spcPct val="100000"/>
              </a:lnSpc>
              <a:spcBef>
                <a:spcPts val="0"/>
              </a:spcBef>
              <a:spcAft>
                <a:spcPts val="0"/>
              </a:spcAft>
              <a:buSzPts val="2000"/>
              <a:buFont typeface="Poppins"/>
              <a:buNone/>
              <a:defRPr b="1" sz="2000">
                <a:latin typeface="Poppins"/>
                <a:ea typeface="Poppins"/>
                <a:cs typeface="Poppins"/>
                <a:sym typeface="Poppins"/>
              </a:defRPr>
            </a:lvl7pPr>
            <a:lvl8pPr lvl="7" rtl="0" algn="ctr">
              <a:lnSpc>
                <a:spcPct val="100000"/>
              </a:lnSpc>
              <a:spcBef>
                <a:spcPts val="0"/>
              </a:spcBef>
              <a:spcAft>
                <a:spcPts val="0"/>
              </a:spcAft>
              <a:buSzPts val="2000"/>
              <a:buFont typeface="Poppins"/>
              <a:buNone/>
              <a:defRPr b="1" sz="2000">
                <a:latin typeface="Poppins"/>
                <a:ea typeface="Poppins"/>
                <a:cs typeface="Poppins"/>
                <a:sym typeface="Poppins"/>
              </a:defRPr>
            </a:lvl8pPr>
            <a:lvl9pPr lvl="8" rtl="0" algn="ctr">
              <a:lnSpc>
                <a:spcPct val="100000"/>
              </a:lnSpc>
              <a:spcBef>
                <a:spcPts val="0"/>
              </a:spcBef>
              <a:spcAft>
                <a:spcPts val="0"/>
              </a:spcAft>
              <a:buSzPts val="2000"/>
              <a:buFont typeface="Poppins"/>
              <a:buNone/>
              <a:defRPr b="1" sz="2000">
                <a:latin typeface="Poppins"/>
                <a:ea typeface="Poppins"/>
                <a:cs typeface="Poppins"/>
                <a:sym typeface="Poppins"/>
              </a:defRPr>
            </a:lvl9pPr>
          </a:lstStyle>
          <a:p/>
        </p:txBody>
      </p:sp>
      <p:sp>
        <p:nvSpPr>
          <p:cNvPr id="159" name="Google Shape;159;p25"/>
          <p:cNvSpPr/>
          <p:nvPr/>
        </p:nvSpPr>
        <p:spPr>
          <a:xfrm rot="-8100000">
            <a:off x="6776222" y="-1203656"/>
            <a:ext cx="4865413" cy="3290845"/>
          </a:xfrm>
          <a:custGeom>
            <a:rect b="b" l="l" r="r" t="t"/>
            <a:pathLst>
              <a:path extrusionOk="0" h="4700967" w="6950236">
                <a:moveTo>
                  <a:pt x="1620332" y="88874"/>
                </a:moveTo>
                <a:cubicBezTo>
                  <a:pt x="2483721" y="-207537"/>
                  <a:pt x="3132272" y="313404"/>
                  <a:pt x="3435144" y="543183"/>
                </a:cubicBezTo>
                <a:cubicBezTo>
                  <a:pt x="3738017" y="772962"/>
                  <a:pt x="4261380" y="909053"/>
                  <a:pt x="4943449" y="800019"/>
                </a:cubicBezTo>
                <a:cubicBezTo>
                  <a:pt x="5729302" y="674428"/>
                  <a:pt x="6774414" y="719253"/>
                  <a:pt x="6935946" y="1688445"/>
                </a:cubicBezTo>
                <a:cubicBezTo>
                  <a:pt x="7083343" y="2570813"/>
                  <a:pt x="6051558" y="3021083"/>
                  <a:pt x="5633594" y="3419259"/>
                </a:cubicBezTo>
                <a:cubicBezTo>
                  <a:pt x="5215630" y="3817435"/>
                  <a:pt x="4391817" y="4749475"/>
                  <a:pt x="2632330" y="4698996"/>
                </a:cubicBezTo>
                <a:cubicBezTo>
                  <a:pt x="773097" y="4644075"/>
                  <a:pt x="-24467" y="3718093"/>
                  <a:pt x="571" y="3004526"/>
                </a:cubicBezTo>
                <a:cubicBezTo>
                  <a:pt x="20762" y="2454914"/>
                  <a:pt x="303847" y="1886725"/>
                  <a:pt x="512627" y="1469973"/>
                </a:cubicBezTo>
                <a:cubicBezTo>
                  <a:pt x="721407" y="1053220"/>
                  <a:pt x="947956" y="319865"/>
                  <a:pt x="1620332" y="88874"/>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accent3"/>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160" name="Shape 160"/>
        <p:cNvGrpSpPr/>
        <p:nvPr/>
      </p:nvGrpSpPr>
      <p:grpSpPr>
        <a:xfrm>
          <a:off x="0" y="0"/>
          <a:ext cx="0" cy="0"/>
          <a:chOff x="0" y="0"/>
          <a:chExt cx="0" cy="0"/>
        </a:xfrm>
      </p:grpSpPr>
      <p:sp>
        <p:nvSpPr>
          <p:cNvPr id="161" name="Google Shape;161;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Poppins"/>
              <a:buNone/>
              <a:defRPr>
                <a:latin typeface="Poppins"/>
                <a:ea typeface="Poppins"/>
                <a:cs typeface="Poppins"/>
                <a:sym typeface="Poppins"/>
              </a:defRPr>
            </a:lvl1pPr>
            <a:lvl2pPr lvl="1" rtl="0">
              <a:spcBef>
                <a:spcPts val="0"/>
              </a:spcBef>
              <a:spcAft>
                <a:spcPts val="0"/>
              </a:spcAft>
              <a:buSzPts val="3500"/>
              <a:buFont typeface="Poppins"/>
              <a:buNone/>
              <a:defRPr>
                <a:latin typeface="Poppins"/>
                <a:ea typeface="Poppins"/>
                <a:cs typeface="Poppins"/>
                <a:sym typeface="Poppins"/>
              </a:defRPr>
            </a:lvl2pPr>
            <a:lvl3pPr lvl="2" rtl="0">
              <a:spcBef>
                <a:spcPts val="0"/>
              </a:spcBef>
              <a:spcAft>
                <a:spcPts val="0"/>
              </a:spcAft>
              <a:buSzPts val="3500"/>
              <a:buFont typeface="Poppins"/>
              <a:buNone/>
              <a:defRPr>
                <a:latin typeface="Poppins"/>
                <a:ea typeface="Poppins"/>
                <a:cs typeface="Poppins"/>
                <a:sym typeface="Poppins"/>
              </a:defRPr>
            </a:lvl3pPr>
            <a:lvl4pPr lvl="3" rtl="0">
              <a:spcBef>
                <a:spcPts val="0"/>
              </a:spcBef>
              <a:spcAft>
                <a:spcPts val="0"/>
              </a:spcAft>
              <a:buSzPts val="3500"/>
              <a:buFont typeface="Poppins"/>
              <a:buNone/>
              <a:defRPr>
                <a:latin typeface="Poppins"/>
                <a:ea typeface="Poppins"/>
                <a:cs typeface="Poppins"/>
                <a:sym typeface="Poppins"/>
              </a:defRPr>
            </a:lvl4pPr>
            <a:lvl5pPr lvl="4" rtl="0">
              <a:spcBef>
                <a:spcPts val="0"/>
              </a:spcBef>
              <a:spcAft>
                <a:spcPts val="0"/>
              </a:spcAft>
              <a:buSzPts val="3500"/>
              <a:buFont typeface="Poppins"/>
              <a:buNone/>
              <a:defRPr>
                <a:latin typeface="Poppins"/>
                <a:ea typeface="Poppins"/>
                <a:cs typeface="Poppins"/>
                <a:sym typeface="Poppins"/>
              </a:defRPr>
            </a:lvl5pPr>
            <a:lvl6pPr lvl="5" rtl="0">
              <a:spcBef>
                <a:spcPts val="0"/>
              </a:spcBef>
              <a:spcAft>
                <a:spcPts val="0"/>
              </a:spcAft>
              <a:buSzPts val="3500"/>
              <a:buFont typeface="Poppins"/>
              <a:buNone/>
              <a:defRPr>
                <a:latin typeface="Poppins"/>
                <a:ea typeface="Poppins"/>
                <a:cs typeface="Poppins"/>
                <a:sym typeface="Poppins"/>
              </a:defRPr>
            </a:lvl6pPr>
            <a:lvl7pPr lvl="6" rtl="0">
              <a:spcBef>
                <a:spcPts val="0"/>
              </a:spcBef>
              <a:spcAft>
                <a:spcPts val="0"/>
              </a:spcAft>
              <a:buSzPts val="3500"/>
              <a:buFont typeface="Poppins"/>
              <a:buNone/>
              <a:defRPr>
                <a:latin typeface="Poppins"/>
                <a:ea typeface="Poppins"/>
                <a:cs typeface="Poppins"/>
                <a:sym typeface="Poppins"/>
              </a:defRPr>
            </a:lvl7pPr>
            <a:lvl8pPr lvl="7" rtl="0">
              <a:spcBef>
                <a:spcPts val="0"/>
              </a:spcBef>
              <a:spcAft>
                <a:spcPts val="0"/>
              </a:spcAft>
              <a:buSzPts val="3500"/>
              <a:buFont typeface="Poppins"/>
              <a:buNone/>
              <a:defRPr>
                <a:latin typeface="Poppins"/>
                <a:ea typeface="Poppins"/>
                <a:cs typeface="Poppins"/>
                <a:sym typeface="Poppins"/>
              </a:defRPr>
            </a:lvl8pPr>
            <a:lvl9pPr lvl="8" rtl="0">
              <a:spcBef>
                <a:spcPts val="0"/>
              </a:spcBef>
              <a:spcAft>
                <a:spcPts val="0"/>
              </a:spcAft>
              <a:buSzPts val="3500"/>
              <a:buFont typeface="Poppins"/>
              <a:buNone/>
              <a:defRPr>
                <a:latin typeface="Poppins"/>
                <a:ea typeface="Poppins"/>
                <a:cs typeface="Poppins"/>
                <a:sym typeface="Poppins"/>
              </a:defRPr>
            </a:lvl9pPr>
          </a:lstStyle>
          <a:p/>
        </p:txBody>
      </p:sp>
      <p:sp>
        <p:nvSpPr>
          <p:cNvPr id="162" name="Google Shape;162;p26"/>
          <p:cNvSpPr txBox="1"/>
          <p:nvPr>
            <p:ph idx="1" type="subTitle"/>
          </p:nvPr>
        </p:nvSpPr>
        <p:spPr>
          <a:xfrm>
            <a:off x="720000" y="1990750"/>
            <a:ext cx="1999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3" name="Google Shape;163;p26"/>
          <p:cNvSpPr txBox="1"/>
          <p:nvPr>
            <p:ph idx="2" type="subTitle"/>
          </p:nvPr>
        </p:nvSpPr>
        <p:spPr>
          <a:xfrm>
            <a:off x="6280748" y="1990750"/>
            <a:ext cx="19995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164" name="Google Shape;164;p26"/>
          <p:cNvSpPr txBox="1"/>
          <p:nvPr>
            <p:ph idx="3" type="subTitle"/>
          </p:nvPr>
        </p:nvSpPr>
        <p:spPr>
          <a:xfrm>
            <a:off x="720000" y="3651325"/>
            <a:ext cx="1999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5" name="Google Shape;165;p26"/>
          <p:cNvSpPr txBox="1"/>
          <p:nvPr>
            <p:ph idx="4" type="subTitle"/>
          </p:nvPr>
        </p:nvSpPr>
        <p:spPr>
          <a:xfrm>
            <a:off x="6280748" y="3651325"/>
            <a:ext cx="19995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166" name="Google Shape;166;p26"/>
          <p:cNvSpPr txBox="1"/>
          <p:nvPr>
            <p:ph idx="5" type="subTitle"/>
          </p:nvPr>
        </p:nvSpPr>
        <p:spPr>
          <a:xfrm>
            <a:off x="720000" y="1621200"/>
            <a:ext cx="1999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Poppins"/>
              <a:buNone/>
              <a:defRPr b="1" sz="2000">
                <a:latin typeface="Poppins"/>
                <a:ea typeface="Poppins"/>
                <a:cs typeface="Poppins"/>
                <a:sym typeface="Poppins"/>
              </a:defRPr>
            </a:lvl2pPr>
            <a:lvl3pPr lvl="2" rtl="0" algn="ctr">
              <a:lnSpc>
                <a:spcPct val="100000"/>
              </a:lnSpc>
              <a:spcBef>
                <a:spcPts val="0"/>
              </a:spcBef>
              <a:spcAft>
                <a:spcPts val="0"/>
              </a:spcAft>
              <a:buSzPts val="2000"/>
              <a:buFont typeface="Poppins"/>
              <a:buNone/>
              <a:defRPr b="1" sz="2000">
                <a:latin typeface="Poppins"/>
                <a:ea typeface="Poppins"/>
                <a:cs typeface="Poppins"/>
                <a:sym typeface="Poppins"/>
              </a:defRPr>
            </a:lvl3pPr>
            <a:lvl4pPr lvl="3" rtl="0" algn="ctr">
              <a:lnSpc>
                <a:spcPct val="100000"/>
              </a:lnSpc>
              <a:spcBef>
                <a:spcPts val="0"/>
              </a:spcBef>
              <a:spcAft>
                <a:spcPts val="0"/>
              </a:spcAft>
              <a:buSzPts val="2000"/>
              <a:buFont typeface="Poppins"/>
              <a:buNone/>
              <a:defRPr b="1" sz="2000">
                <a:latin typeface="Poppins"/>
                <a:ea typeface="Poppins"/>
                <a:cs typeface="Poppins"/>
                <a:sym typeface="Poppins"/>
              </a:defRPr>
            </a:lvl4pPr>
            <a:lvl5pPr lvl="4" rtl="0" algn="ctr">
              <a:lnSpc>
                <a:spcPct val="100000"/>
              </a:lnSpc>
              <a:spcBef>
                <a:spcPts val="0"/>
              </a:spcBef>
              <a:spcAft>
                <a:spcPts val="0"/>
              </a:spcAft>
              <a:buSzPts val="2000"/>
              <a:buFont typeface="Poppins"/>
              <a:buNone/>
              <a:defRPr b="1" sz="2000">
                <a:latin typeface="Poppins"/>
                <a:ea typeface="Poppins"/>
                <a:cs typeface="Poppins"/>
                <a:sym typeface="Poppins"/>
              </a:defRPr>
            </a:lvl5pPr>
            <a:lvl6pPr lvl="5" rtl="0" algn="ctr">
              <a:lnSpc>
                <a:spcPct val="100000"/>
              </a:lnSpc>
              <a:spcBef>
                <a:spcPts val="0"/>
              </a:spcBef>
              <a:spcAft>
                <a:spcPts val="0"/>
              </a:spcAft>
              <a:buSzPts val="2000"/>
              <a:buFont typeface="Poppins"/>
              <a:buNone/>
              <a:defRPr b="1" sz="2000">
                <a:latin typeface="Poppins"/>
                <a:ea typeface="Poppins"/>
                <a:cs typeface="Poppins"/>
                <a:sym typeface="Poppins"/>
              </a:defRPr>
            </a:lvl6pPr>
            <a:lvl7pPr lvl="6" rtl="0" algn="ctr">
              <a:lnSpc>
                <a:spcPct val="100000"/>
              </a:lnSpc>
              <a:spcBef>
                <a:spcPts val="0"/>
              </a:spcBef>
              <a:spcAft>
                <a:spcPts val="0"/>
              </a:spcAft>
              <a:buSzPts val="2000"/>
              <a:buFont typeface="Poppins"/>
              <a:buNone/>
              <a:defRPr b="1" sz="2000">
                <a:latin typeface="Poppins"/>
                <a:ea typeface="Poppins"/>
                <a:cs typeface="Poppins"/>
                <a:sym typeface="Poppins"/>
              </a:defRPr>
            </a:lvl7pPr>
            <a:lvl8pPr lvl="7" rtl="0" algn="ctr">
              <a:lnSpc>
                <a:spcPct val="100000"/>
              </a:lnSpc>
              <a:spcBef>
                <a:spcPts val="0"/>
              </a:spcBef>
              <a:spcAft>
                <a:spcPts val="0"/>
              </a:spcAft>
              <a:buSzPts val="2000"/>
              <a:buFont typeface="Poppins"/>
              <a:buNone/>
              <a:defRPr b="1" sz="2000">
                <a:latin typeface="Poppins"/>
                <a:ea typeface="Poppins"/>
                <a:cs typeface="Poppins"/>
                <a:sym typeface="Poppins"/>
              </a:defRPr>
            </a:lvl8pPr>
            <a:lvl9pPr lvl="8" rtl="0" algn="ctr">
              <a:lnSpc>
                <a:spcPct val="100000"/>
              </a:lnSpc>
              <a:spcBef>
                <a:spcPts val="0"/>
              </a:spcBef>
              <a:spcAft>
                <a:spcPts val="0"/>
              </a:spcAft>
              <a:buSzPts val="2000"/>
              <a:buFont typeface="Poppins"/>
              <a:buNone/>
              <a:defRPr b="1" sz="2000">
                <a:latin typeface="Poppins"/>
                <a:ea typeface="Poppins"/>
                <a:cs typeface="Poppins"/>
                <a:sym typeface="Poppins"/>
              </a:defRPr>
            </a:lvl9pPr>
          </a:lstStyle>
          <a:p/>
        </p:txBody>
      </p:sp>
      <p:sp>
        <p:nvSpPr>
          <p:cNvPr id="167" name="Google Shape;167;p26"/>
          <p:cNvSpPr txBox="1"/>
          <p:nvPr>
            <p:ph idx="6" type="subTitle"/>
          </p:nvPr>
        </p:nvSpPr>
        <p:spPr>
          <a:xfrm>
            <a:off x="720000" y="3281850"/>
            <a:ext cx="1999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Poppins"/>
              <a:buNone/>
              <a:defRPr b="1" sz="2000">
                <a:latin typeface="Poppins"/>
                <a:ea typeface="Poppins"/>
                <a:cs typeface="Poppins"/>
                <a:sym typeface="Poppins"/>
              </a:defRPr>
            </a:lvl2pPr>
            <a:lvl3pPr lvl="2" rtl="0" algn="ctr">
              <a:lnSpc>
                <a:spcPct val="100000"/>
              </a:lnSpc>
              <a:spcBef>
                <a:spcPts val="0"/>
              </a:spcBef>
              <a:spcAft>
                <a:spcPts val="0"/>
              </a:spcAft>
              <a:buSzPts val="2000"/>
              <a:buFont typeface="Poppins"/>
              <a:buNone/>
              <a:defRPr b="1" sz="2000">
                <a:latin typeface="Poppins"/>
                <a:ea typeface="Poppins"/>
                <a:cs typeface="Poppins"/>
                <a:sym typeface="Poppins"/>
              </a:defRPr>
            </a:lvl3pPr>
            <a:lvl4pPr lvl="3" rtl="0" algn="ctr">
              <a:lnSpc>
                <a:spcPct val="100000"/>
              </a:lnSpc>
              <a:spcBef>
                <a:spcPts val="0"/>
              </a:spcBef>
              <a:spcAft>
                <a:spcPts val="0"/>
              </a:spcAft>
              <a:buSzPts val="2000"/>
              <a:buFont typeface="Poppins"/>
              <a:buNone/>
              <a:defRPr b="1" sz="2000">
                <a:latin typeface="Poppins"/>
                <a:ea typeface="Poppins"/>
                <a:cs typeface="Poppins"/>
                <a:sym typeface="Poppins"/>
              </a:defRPr>
            </a:lvl4pPr>
            <a:lvl5pPr lvl="4" rtl="0" algn="ctr">
              <a:lnSpc>
                <a:spcPct val="100000"/>
              </a:lnSpc>
              <a:spcBef>
                <a:spcPts val="0"/>
              </a:spcBef>
              <a:spcAft>
                <a:spcPts val="0"/>
              </a:spcAft>
              <a:buSzPts val="2000"/>
              <a:buFont typeface="Poppins"/>
              <a:buNone/>
              <a:defRPr b="1" sz="2000">
                <a:latin typeface="Poppins"/>
                <a:ea typeface="Poppins"/>
                <a:cs typeface="Poppins"/>
                <a:sym typeface="Poppins"/>
              </a:defRPr>
            </a:lvl5pPr>
            <a:lvl6pPr lvl="5" rtl="0" algn="ctr">
              <a:lnSpc>
                <a:spcPct val="100000"/>
              </a:lnSpc>
              <a:spcBef>
                <a:spcPts val="0"/>
              </a:spcBef>
              <a:spcAft>
                <a:spcPts val="0"/>
              </a:spcAft>
              <a:buSzPts val="2000"/>
              <a:buFont typeface="Poppins"/>
              <a:buNone/>
              <a:defRPr b="1" sz="2000">
                <a:latin typeface="Poppins"/>
                <a:ea typeface="Poppins"/>
                <a:cs typeface="Poppins"/>
                <a:sym typeface="Poppins"/>
              </a:defRPr>
            </a:lvl6pPr>
            <a:lvl7pPr lvl="6" rtl="0" algn="ctr">
              <a:lnSpc>
                <a:spcPct val="100000"/>
              </a:lnSpc>
              <a:spcBef>
                <a:spcPts val="0"/>
              </a:spcBef>
              <a:spcAft>
                <a:spcPts val="0"/>
              </a:spcAft>
              <a:buSzPts val="2000"/>
              <a:buFont typeface="Poppins"/>
              <a:buNone/>
              <a:defRPr b="1" sz="2000">
                <a:latin typeface="Poppins"/>
                <a:ea typeface="Poppins"/>
                <a:cs typeface="Poppins"/>
                <a:sym typeface="Poppins"/>
              </a:defRPr>
            </a:lvl7pPr>
            <a:lvl8pPr lvl="7" rtl="0" algn="ctr">
              <a:lnSpc>
                <a:spcPct val="100000"/>
              </a:lnSpc>
              <a:spcBef>
                <a:spcPts val="0"/>
              </a:spcBef>
              <a:spcAft>
                <a:spcPts val="0"/>
              </a:spcAft>
              <a:buSzPts val="2000"/>
              <a:buFont typeface="Poppins"/>
              <a:buNone/>
              <a:defRPr b="1" sz="2000">
                <a:latin typeface="Poppins"/>
                <a:ea typeface="Poppins"/>
                <a:cs typeface="Poppins"/>
                <a:sym typeface="Poppins"/>
              </a:defRPr>
            </a:lvl8pPr>
            <a:lvl9pPr lvl="8" rtl="0" algn="ctr">
              <a:lnSpc>
                <a:spcPct val="100000"/>
              </a:lnSpc>
              <a:spcBef>
                <a:spcPts val="0"/>
              </a:spcBef>
              <a:spcAft>
                <a:spcPts val="0"/>
              </a:spcAft>
              <a:buSzPts val="2000"/>
              <a:buFont typeface="Poppins"/>
              <a:buNone/>
              <a:defRPr b="1" sz="2000">
                <a:latin typeface="Poppins"/>
                <a:ea typeface="Poppins"/>
                <a:cs typeface="Poppins"/>
                <a:sym typeface="Poppins"/>
              </a:defRPr>
            </a:lvl9pPr>
          </a:lstStyle>
          <a:p/>
        </p:txBody>
      </p:sp>
      <p:sp>
        <p:nvSpPr>
          <p:cNvPr id="168" name="Google Shape;168;p26"/>
          <p:cNvSpPr txBox="1"/>
          <p:nvPr>
            <p:ph idx="7" type="subTitle"/>
          </p:nvPr>
        </p:nvSpPr>
        <p:spPr>
          <a:xfrm>
            <a:off x="6280725" y="1621200"/>
            <a:ext cx="1999500" cy="377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000"/>
              <a:buFont typeface="Poppins"/>
              <a:buNone/>
              <a:defRPr b="1" sz="2000">
                <a:solidFill>
                  <a:schemeClr val="dk1"/>
                </a:solidFill>
                <a:latin typeface="Poppins"/>
                <a:ea typeface="Poppins"/>
                <a:cs typeface="Poppins"/>
                <a:sym typeface="Poppins"/>
              </a:defRPr>
            </a:lvl1pPr>
            <a:lvl2pPr lvl="1" rtl="0" algn="r">
              <a:lnSpc>
                <a:spcPct val="100000"/>
              </a:lnSpc>
              <a:spcBef>
                <a:spcPts val="0"/>
              </a:spcBef>
              <a:spcAft>
                <a:spcPts val="0"/>
              </a:spcAft>
              <a:buSzPts val="2000"/>
              <a:buFont typeface="Poppins"/>
              <a:buNone/>
              <a:defRPr b="1" sz="2000">
                <a:latin typeface="Poppins"/>
                <a:ea typeface="Poppins"/>
                <a:cs typeface="Poppins"/>
                <a:sym typeface="Poppins"/>
              </a:defRPr>
            </a:lvl2pPr>
            <a:lvl3pPr lvl="2" rtl="0" algn="r">
              <a:lnSpc>
                <a:spcPct val="100000"/>
              </a:lnSpc>
              <a:spcBef>
                <a:spcPts val="0"/>
              </a:spcBef>
              <a:spcAft>
                <a:spcPts val="0"/>
              </a:spcAft>
              <a:buSzPts val="2000"/>
              <a:buFont typeface="Poppins"/>
              <a:buNone/>
              <a:defRPr b="1" sz="2000">
                <a:latin typeface="Poppins"/>
                <a:ea typeface="Poppins"/>
                <a:cs typeface="Poppins"/>
                <a:sym typeface="Poppins"/>
              </a:defRPr>
            </a:lvl3pPr>
            <a:lvl4pPr lvl="3" rtl="0" algn="r">
              <a:lnSpc>
                <a:spcPct val="100000"/>
              </a:lnSpc>
              <a:spcBef>
                <a:spcPts val="0"/>
              </a:spcBef>
              <a:spcAft>
                <a:spcPts val="0"/>
              </a:spcAft>
              <a:buSzPts val="2000"/>
              <a:buFont typeface="Poppins"/>
              <a:buNone/>
              <a:defRPr b="1" sz="2000">
                <a:latin typeface="Poppins"/>
                <a:ea typeface="Poppins"/>
                <a:cs typeface="Poppins"/>
                <a:sym typeface="Poppins"/>
              </a:defRPr>
            </a:lvl4pPr>
            <a:lvl5pPr lvl="4" rtl="0" algn="r">
              <a:lnSpc>
                <a:spcPct val="100000"/>
              </a:lnSpc>
              <a:spcBef>
                <a:spcPts val="0"/>
              </a:spcBef>
              <a:spcAft>
                <a:spcPts val="0"/>
              </a:spcAft>
              <a:buSzPts val="2000"/>
              <a:buFont typeface="Poppins"/>
              <a:buNone/>
              <a:defRPr b="1" sz="2000">
                <a:latin typeface="Poppins"/>
                <a:ea typeface="Poppins"/>
                <a:cs typeface="Poppins"/>
                <a:sym typeface="Poppins"/>
              </a:defRPr>
            </a:lvl5pPr>
            <a:lvl6pPr lvl="5" rtl="0" algn="r">
              <a:lnSpc>
                <a:spcPct val="100000"/>
              </a:lnSpc>
              <a:spcBef>
                <a:spcPts val="0"/>
              </a:spcBef>
              <a:spcAft>
                <a:spcPts val="0"/>
              </a:spcAft>
              <a:buSzPts val="2000"/>
              <a:buFont typeface="Poppins"/>
              <a:buNone/>
              <a:defRPr b="1" sz="2000">
                <a:latin typeface="Poppins"/>
                <a:ea typeface="Poppins"/>
                <a:cs typeface="Poppins"/>
                <a:sym typeface="Poppins"/>
              </a:defRPr>
            </a:lvl6pPr>
            <a:lvl7pPr lvl="6" rtl="0" algn="r">
              <a:lnSpc>
                <a:spcPct val="100000"/>
              </a:lnSpc>
              <a:spcBef>
                <a:spcPts val="0"/>
              </a:spcBef>
              <a:spcAft>
                <a:spcPts val="0"/>
              </a:spcAft>
              <a:buSzPts val="2000"/>
              <a:buFont typeface="Poppins"/>
              <a:buNone/>
              <a:defRPr b="1" sz="2000">
                <a:latin typeface="Poppins"/>
                <a:ea typeface="Poppins"/>
                <a:cs typeface="Poppins"/>
                <a:sym typeface="Poppins"/>
              </a:defRPr>
            </a:lvl7pPr>
            <a:lvl8pPr lvl="7" rtl="0" algn="r">
              <a:lnSpc>
                <a:spcPct val="100000"/>
              </a:lnSpc>
              <a:spcBef>
                <a:spcPts val="0"/>
              </a:spcBef>
              <a:spcAft>
                <a:spcPts val="0"/>
              </a:spcAft>
              <a:buSzPts val="2000"/>
              <a:buFont typeface="Poppins"/>
              <a:buNone/>
              <a:defRPr b="1" sz="2000">
                <a:latin typeface="Poppins"/>
                <a:ea typeface="Poppins"/>
                <a:cs typeface="Poppins"/>
                <a:sym typeface="Poppins"/>
              </a:defRPr>
            </a:lvl8pPr>
            <a:lvl9pPr lvl="8" rtl="0" algn="r">
              <a:lnSpc>
                <a:spcPct val="100000"/>
              </a:lnSpc>
              <a:spcBef>
                <a:spcPts val="0"/>
              </a:spcBef>
              <a:spcAft>
                <a:spcPts val="0"/>
              </a:spcAft>
              <a:buSzPts val="2000"/>
              <a:buFont typeface="Poppins"/>
              <a:buNone/>
              <a:defRPr b="1" sz="2000">
                <a:latin typeface="Poppins"/>
                <a:ea typeface="Poppins"/>
                <a:cs typeface="Poppins"/>
                <a:sym typeface="Poppins"/>
              </a:defRPr>
            </a:lvl9pPr>
          </a:lstStyle>
          <a:p/>
        </p:txBody>
      </p:sp>
      <p:sp>
        <p:nvSpPr>
          <p:cNvPr id="169" name="Google Shape;169;p26"/>
          <p:cNvSpPr txBox="1"/>
          <p:nvPr>
            <p:ph idx="8" type="subTitle"/>
          </p:nvPr>
        </p:nvSpPr>
        <p:spPr>
          <a:xfrm>
            <a:off x="6280725" y="3281850"/>
            <a:ext cx="1999500" cy="377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000"/>
              <a:buFont typeface="Poppins"/>
              <a:buNone/>
              <a:defRPr b="1" sz="2000">
                <a:solidFill>
                  <a:schemeClr val="dk1"/>
                </a:solidFill>
                <a:latin typeface="Poppins"/>
                <a:ea typeface="Poppins"/>
                <a:cs typeface="Poppins"/>
                <a:sym typeface="Poppins"/>
              </a:defRPr>
            </a:lvl1pPr>
            <a:lvl2pPr lvl="1" rtl="0" algn="r">
              <a:lnSpc>
                <a:spcPct val="100000"/>
              </a:lnSpc>
              <a:spcBef>
                <a:spcPts val="0"/>
              </a:spcBef>
              <a:spcAft>
                <a:spcPts val="0"/>
              </a:spcAft>
              <a:buSzPts val="2000"/>
              <a:buFont typeface="Poppins"/>
              <a:buNone/>
              <a:defRPr b="1" sz="2000">
                <a:latin typeface="Poppins"/>
                <a:ea typeface="Poppins"/>
                <a:cs typeface="Poppins"/>
                <a:sym typeface="Poppins"/>
              </a:defRPr>
            </a:lvl2pPr>
            <a:lvl3pPr lvl="2" rtl="0" algn="r">
              <a:lnSpc>
                <a:spcPct val="100000"/>
              </a:lnSpc>
              <a:spcBef>
                <a:spcPts val="0"/>
              </a:spcBef>
              <a:spcAft>
                <a:spcPts val="0"/>
              </a:spcAft>
              <a:buSzPts val="2000"/>
              <a:buFont typeface="Poppins"/>
              <a:buNone/>
              <a:defRPr b="1" sz="2000">
                <a:latin typeface="Poppins"/>
                <a:ea typeface="Poppins"/>
                <a:cs typeface="Poppins"/>
                <a:sym typeface="Poppins"/>
              </a:defRPr>
            </a:lvl3pPr>
            <a:lvl4pPr lvl="3" rtl="0" algn="r">
              <a:lnSpc>
                <a:spcPct val="100000"/>
              </a:lnSpc>
              <a:spcBef>
                <a:spcPts val="0"/>
              </a:spcBef>
              <a:spcAft>
                <a:spcPts val="0"/>
              </a:spcAft>
              <a:buSzPts val="2000"/>
              <a:buFont typeface="Poppins"/>
              <a:buNone/>
              <a:defRPr b="1" sz="2000">
                <a:latin typeface="Poppins"/>
                <a:ea typeface="Poppins"/>
                <a:cs typeface="Poppins"/>
                <a:sym typeface="Poppins"/>
              </a:defRPr>
            </a:lvl4pPr>
            <a:lvl5pPr lvl="4" rtl="0" algn="r">
              <a:lnSpc>
                <a:spcPct val="100000"/>
              </a:lnSpc>
              <a:spcBef>
                <a:spcPts val="0"/>
              </a:spcBef>
              <a:spcAft>
                <a:spcPts val="0"/>
              </a:spcAft>
              <a:buSzPts val="2000"/>
              <a:buFont typeface="Poppins"/>
              <a:buNone/>
              <a:defRPr b="1" sz="2000">
                <a:latin typeface="Poppins"/>
                <a:ea typeface="Poppins"/>
                <a:cs typeface="Poppins"/>
                <a:sym typeface="Poppins"/>
              </a:defRPr>
            </a:lvl5pPr>
            <a:lvl6pPr lvl="5" rtl="0" algn="r">
              <a:lnSpc>
                <a:spcPct val="100000"/>
              </a:lnSpc>
              <a:spcBef>
                <a:spcPts val="0"/>
              </a:spcBef>
              <a:spcAft>
                <a:spcPts val="0"/>
              </a:spcAft>
              <a:buSzPts val="2000"/>
              <a:buFont typeface="Poppins"/>
              <a:buNone/>
              <a:defRPr b="1" sz="2000">
                <a:latin typeface="Poppins"/>
                <a:ea typeface="Poppins"/>
                <a:cs typeface="Poppins"/>
                <a:sym typeface="Poppins"/>
              </a:defRPr>
            </a:lvl6pPr>
            <a:lvl7pPr lvl="6" rtl="0" algn="r">
              <a:lnSpc>
                <a:spcPct val="100000"/>
              </a:lnSpc>
              <a:spcBef>
                <a:spcPts val="0"/>
              </a:spcBef>
              <a:spcAft>
                <a:spcPts val="0"/>
              </a:spcAft>
              <a:buSzPts val="2000"/>
              <a:buFont typeface="Poppins"/>
              <a:buNone/>
              <a:defRPr b="1" sz="2000">
                <a:latin typeface="Poppins"/>
                <a:ea typeface="Poppins"/>
                <a:cs typeface="Poppins"/>
                <a:sym typeface="Poppins"/>
              </a:defRPr>
            </a:lvl7pPr>
            <a:lvl8pPr lvl="7" rtl="0" algn="r">
              <a:lnSpc>
                <a:spcPct val="100000"/>
              </a:lnSpc>
              <a:spcBef>
                <a:spcPts val="0"/>
              </a:spcBef>
              <a:spcAft>
                <a:spcPts val="0"/>
              </a:spcAft>
              <a:buSzPts val="2000"/>
              <a:buFont typeface="Poppins"/>
              <a:buNone/>
              <a:defRPr b="1" sz="2000">
                <a:latin typeface="Poppins"/>
                <a:ea typeface="Poppins"/>
                <a:cs typeface="Poppins"/>
                <a:sym typeface="Poppins"/>
              </a:defRPr>
            </a:lvl8pPr>
            <a:lvl9pPr lvl="8" rtl="0" algn="r">
              <a:lnSpc>
                <a:spcPct val="100000"/>
              </a:lnSpc>
              <a:spcBef>
                <a:spcPts val="0"/>
              </a:spcBef>
              <a:spcAft>
                <a:spcPts val="0"/>
              </a:spcAft>
              <a:buSzPts val="2000"/>
              <a:buFont typeface="Poppins"/>
              <a:buNone/>
              <a:defRPr b="1" sz="2000">
                <a:latin typeface="Poppins"/>
                <a:ea typeface="Poppins"/>
                <a:cs typeface="Poppins"/>
                <a:sym typeface="Poppins"/>
              </a:defRPr>
            </a:lvl9pPr>
          </a:lstStyle>
          <a:p/>
        </p:txBody>
      </p:sp>
      <p:sp>
        <p:nvSpPr>
          <p:cNvPr id="170" name="Google Shape;170;p26"/>
          <p:cNvSpPr/>
          <p:nvPr>
            <p:ph idx="9" type="pic"/>
          </p:nvPr>
        </p:nvSpPr>
        <p:spPr>
          <a:xfrm>
            <a:off x="3087179" y="1471823"/>
            <a:ext cx="2751900" cy="2752200"/>
          </a:xfrm>
          <a:prstGeom prst="ellipse">
            <a:avLst/>
          </a:prstGeom>
          <a:noFill/>
          <a:ln>
            <a:noFill/>
          </a:ln>
        </p:spPr>
      </p:sp>
      <p:sp>
        <p:nvSpPr>
          <p:cNvPr id="171" name="Google Shape;171;p26"/>
          <p:cNvSpPr/>
          <p:nvPr/>
        </p:nvSpPr>
        <p:spPr>
          <a:xfrm rot="9011307">
            <a:off x="-995321" y="-1789073"/>
            <a:ext cx="3704751" cy="2505802"/>
          </a:xfrm>
          <a:custGeom>
            <a:rect b="b" l="l" r="r" t="t"/>
            <a:pathLst>
              <a:path extrusionOk="0" h="4700967" w="6950236">
                <a:moveTo>
                  <a:pt x="1620332" y="88874"/>
                </a:moveTo>
                <a:cubicBezTo>
                  <a:pt x="2483721" y="-207537"/>
                  <a:pt x="3132272" y="313404"/>
                  <a:pt x="3435144" y="543183"/>
                </a:cubicBezTo>
                <a:cubicBezTo>
                  <a:pt x="3738017" y="772962"/>
                  <a:pt x="4261380" y="909053"/>
                  <a:pt x="4943449" y="800019"/>
                </a:cubicBezTo>
                <a:cubicBezTo>
                  <a:pt x="5729302" y="674428"/>
                  <a:pt x="6774414" y="719253"/>
                  <a:pt x="6935946" y="1688445"/>
                </a:cubicBezTo>
                <a:cubicBezTo>
                  <a:pt x="7083343" y="2570813"/>
                  <a:pt x="6051558" y="3021083"/>
                  <a:pt x="5633594" y="3419259"/>
                </a:cubicBezTo>
                <a:cubicBezTo>
                  <a:pt x="5215630" y="3817435"/>
                  <a:pt x="4391817" y="4749475"/>
                  <a:pt x="2632330" y="4698996"/>
                </a:cubicBezTo>
                <a:cubicBezTo>
                  <a:pt x="773097" y="4644075"/>
                  <a:pt x="-24467" y="3718093"/>
                  <a:pt x="571" y="3004526"/>
                </a:cubicBezTo>
                <a:cubicBezTo>
                  <a:pt x="20762" y="2454914"/>
                  <a:pt x="303847" y="1886725"/>
                  <a:pt x="512627" y="1469973"/>
                </a:cubicBezTo>
                <a:cubicBezTo>
                  <a:pt x="721407" y="1053220"/>
                  <a:pt x="947956" y="319865"/>
                  <a:pt x="1620332" y="88874"/>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accent3"/>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1">
    <p:spTree>
      <p:nvGrpSpPr>
        <p:cNvPr id="172" name="Shape 172"/>
        <p:cNvGrpSpPr/>
        <p:nvPr/>
      </p:nvGrpSpPr>
      <p:grpSpPr>
        <a:xfrm>
          <a:off x="0" y="0"/>
          <a:ext cx="0" cy="0"/>
          <a:chOff x="0" y="0"/>
          <a:chExt cx="0" cy="0"/>
        </a:xfrm>
      </p:grpSpPr>
      <p:sp>
        <p:nvSpPr>
          <p:cNvPr id="173" name="Google Shape;173;p2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74" name="Google Shape;174;p27"/>
          <p:cNvSpPr txBox="1"/>
          <p:nvPr>
            <p:ph idx="1" type="subTitle"/>
          </p:nvPr>
        </p:nvSpPr>
        <p:spPr>
          <a:xfrm>
            <a:off x="3579000" y="171016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5" name="Google Shape;175;p27"/>
          <p:cNvSpPr txBox="1"/>
          <p:nvPr>
            <p:ph idx="2" type="subTitle"/>
          </p:nvPr>
        </p:nvSpPr>
        <p:spPr>
          <a:xfrm>
            <a:off x="720000" y="3440450"/>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6" name="Google Shape;176;p27"/>
          <p:cNvSpPr txBox="1"/>
          <p:nvPr>
            <p:ph idx="3" type="subTitle"/>
          </p:nvPr>
        </p:nvSpPr>
        <p:spPr>
          <a:xfrm>
            <a:off x="3578998" y="3440450"/>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p27"/>
          <p:cNvSpPr txBox="1"/>
          <p:nvPr>
            <p:ph idx="4" type="subTitle"/>
          </p:nvPr>
        </p:nvSpPr>
        <p:spPr>
          <a:xfrm>
            <a:off x="6437997" y="171016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8" name="Google Shape;178;p27"/>
          <p:cNvSpPr txBox="1"/>
          <p:nvPr>
            <p:ph idx="5" type="subTitle"/>
          </p:nvPr>
        </p:nvSpPr>
        <p:spPr>
          <a:xfrm>
            <a:off x="6437997" y="3440450"/>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9" name="Google Shape;179;p27"/>
          <p:cNvSpPr txBox="1"/>
          <p:nvPr>
            <p:ph idx="6" type="subTitle"/>
          </p:nvPr>
        </p:nvSpPr>
        <p:spPr>
          <a:xfrm>
            <a:off x="3579000" y="1336275"/>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Poppins"/>
              <a:buNone/>
              <a:defRPr b="1" sz="2000">
                <a:latin typeface="Poppins"/>
                <a:ea typeface="Poppins"/>
                <a:cs typeface="Poppins"/>
                <a:sym typeface="Poppins"/>
              </a:defRPr>
            </a:lvl2pPr>
            <a:lvl3pPr lvl="2" rtl="0" algn="ctr">
              <a:lnSpc>
                <a:spcPct val="100000"/>
              </a:lnSpc>
              <a:spcBef>
                <a:spcPts val="0"/>
              </a:spcBef>
              <a:spcAft>
                <a:spcPts val="0"/>
              </a:spcAft>
              <a:buSzPts val="2000"/>
              <a:buFont typeface="Poppins"/>
              <a:buNone/>
              <a:defRPr b="1" sz="2000">
                <a:latin typeface="Poppins"/>
                <a:ea typeface="Poppins"/>
                <a:cs typeface="Poppins"/>
                <a:sym typeface="Poppins"/>
              </a:defRPr>
            </a:lvl3pPr>
            <a:lvl4pPr lvl="3" rtl="0" algn="ctr">
              <a:lnSpc>
                <a:spcPct val="100000"/>
              </a:lnSpc>
              <a:spcBef>
                <a:spcPts val="0"/>
              </a:spcBef>
              <a:spcAft>
                <a:spcPts val="0"/>
              </a:spcAft>
              <a:buSzPts val="2000"/>
              <a:buFont typeface="Poppins"/>
              <a:buNone/>
              <a:defRPr b="1" sz="2000">
                <a:latin typeface="Poppins"/>
                <a:ea typeface="Poppins"/>
                <a:cs typeface="Poppins"/>
                <a:sym typeface="Poppins"/>
              </a:defRPr>
            </a:lvl4pPr>
            <a:lvl5pPr lvl="4" rtl="0" algn="ctr">
              <a:lnSpc>
                <a:spcPct val="100000"/>
              </a:lnSpc>
              <a:spcBef>
                <a:spcPts val="0"/>
              </a:spcBef>
              <a:spcAft>
                <a:spcPts val="0"/>
              </a:spcAft>
              <a:buSzPts val="2000"/>
              <a:buFont typeface="Poppins"/>
              <a:buNone/>
              <a:defRPr b="1" sz="2000">
                <a:latin typeface="Poppins"/>
                <a:ea typeface="Poppins"/>
                <a:cs typeface="Poppins"/>
                <a:sym typeface="Poppins"/>
              </a:defRPr>
            </a:lvl5pPr>
            <a:lvl6pPr lvl="5" rtl="0" algn="ctr">
              <a:lnSpc>
                <a:spcPct val="100000"/>
              </a:lnSpc>
              <a:spcBef>
                <a:spcPts val="0"/>
              </a:spcBef>
              <a:spcAft>
                <a:spcPts val="0"/>
              </a:spcAft>
              <a:buSzPts val="2000"/>
              <a:buFont typeface="Poppins"/>
              <a:buNone/>
              <a:defRPr b="1" sz="2000">
                <a:latin typeface="Poppins"/>
                <a:ea typeface="Poppins"/>
                <a:cs typeface="Poppins"/>
                <a:sym typeface="Poppins"/>
              </a:defRPr>
            </a:lvl6pPr>
            <a:lvl7pPr lvl="6" rtl="0" algn="ctr">
              <a:lnSpc>
                <a:spcPct val="100000"/>
              </a:lnSpc>
              <a:spcBef>
                <a:spcPts val="0"/>
              </a:spcBef>
              <a:spcAft>
                <a:spcPts val="0"/>
              </a:spcAft>
              <a:buSzPts val="2000"/>
              <a:buFont typeface="Poppins"/>
              <a:buNone/>
              <a:defRPr b="1" sz="2000">
                <a:latin typeface="Poppins"/>
                <a:ea typeface="Poppins"/>
                <a:cs typeface="Poppins"/>
                <a:sym typeface="Poppins"/>
              </a:defRPr>
            </a:lvl7pPr>
            <a:lvl8pPr lvl="7" rtl="0" algn="ctr">
              <a:lnSpc>
                <a:spcPct val="100000"/>
              </a:lnSpc>
              <a:spcBef>
                <a:spcPts val="0"/>
              </a:spcBef>
              <a:spcAft>
                <a:spcPts val="0"/>
              </a:spcAft>
              <a:buSzPts val="2000"/>
              <a:buFont typeface="Poppins"/>
              <a:buNone/>
              <a:defRPr b="1" sz="2000">
                <a:latin typeface="Poppins"/>
                <a:ea typeface="Poppins"/>
                <a:cs typeface="Poppins"/>
                <a:sym typeface="Poppins"/>
              </a:defRPr>
            </a:lvl8pPr>
            <a:lvl9pPr lvl="8" rtl="0" algn="ctr">
              <a:lnSpc>
                <a:spcPct val="100000"/>
              </a:lnSpc>
              <a:spcBef>
                <a:spcPts val="0"/>
              </a:spcBef>
              <a:spcAft>
                <a:spcPts val="0"/>
              </a:spcAft>
              <a:buSzPts val="2000"/>
              <a:buFont typeface="Poppins"/>
              <a:buNone/>
              <a:defRPr b="1" sz="2000">
                <a:latin typeface="Poppins"/>
                <a:ea typeface="Poppins"/>
                <a:cs typeface="Poppins"/>
                <a:sym typeface="Poppins"/>
              </a:defRPr>
            </a:lvl9pPr>
          </a:lstStyle>
          <a:p/>
        </p:txBody>
      </p:sp>
      <p:sp>
        <p:nvSpPr>
          <p:cNvPr id="180" name="Google Shape;180;p27"/>
          <p:cNvSpPr txBox="1"/>
          <p:nvPr>
            <p:ph idx="7" type="subTitle"/>
          </p:nvPr>
        </p:nvSpPr>
        <p:spPr>
          <a:xfrm>
            <a:off x="6437997" y="1336275"/>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Poppins"/>
              <a:buNone/>
              <a:defRPr b="1" sz="2000">
                <a:latin typeface="Poppins"/>
                <a:ea typeface="Poppins"/>
                <a:cs typeface="Poppins"/>
                <a:sym typeface="Poppins"/>
              </a:defRPr>
            </a:lvl2pPr>
            <a:lvl3pPr lvl="2" rtl="0" algn="ctr">
              <a:lnSpc>
                <a:spcPct val="100000"/>
              </a:lnSpc>
              <a:spcBef>
                <a:spcPts val="0"/>
              </a:spcBef>
              <a:spcAft>
                <a:spcPts val="0"/>
              </a:spcAft>
              <a:buSzPts val="2000"/>
              <a:buFont typeface="Poppins"/>
              <a:buNone/>
              <a:defRPr b="1" sz="2000">
                <a:latin typeface="Poppins"/>
                <a:ea typeface="Poppins"/>
                <a:cs typeface="Poppins"/>
                <a:sym typeface="Poppins"/>
              </a:defRPr>
            </a:lvl3pPr>
            <a:lvl4pPr lvl="3" rtl="0" algn="ctr">
              <a:lnSpc>
                <a:spcPct val="100000"/>
              </a:lnSpc>
              <a:spcBef>
                <a:spcPts val="0"/>
              </a:spcBef>
              <a:spcAft>
                <a:spcPts val="0"/>
              </a:spcAft>
              <a:buSzPts val="2000"/>
              <a:buFont typeface="Poppins"/>
              <a:buNone/>
              <a:defRPr b="1" sz="2000">
                <a:latin typeface="Poppins"/>
                <a:ea typeface="Poppins"/>
                <a:cs typeface="Poppins"/>
                <a:sym typeface="Poppins"/>
              </a:defRPr>
            </a:lvl4pPr>
            <a:lvl5pPr lvl="4" rtl="0" algn="ctr">
              <a:lnSpc>
                <a:spcPct val="100000"/>
              </a:lnSpc>
              <a:spcBef>
                <a:spcPts val="0"/>
              </a:spcBef>
              <a:spcAft>
                <a:spcPts val="0"/>
              </a:spcAft>
              <a:buSzPts val="2000"/>
              <a:buFont typeface="Poppins"/>
              <a:buNone/>
              <a:defRPr b="1" sz="2000">
                <a:latin typeface="Poppins"/>
                <a:ea typeface="Poppins"/>
                <a:cs typeface="Poppins"/>
                <a:sym typeface="Poppins"/>
              </a:defRPr>
            </a:lvl5pPr>
            <a:lvl6pPr lvl="5" rtl="0" algn="ctr">
              <a:lnSpc>
                <a:spcPct val="100000"/>
              </a:lnSpc>
              <a:spcBef>
                <a:spcPts val="0"/>
              </a:spcBef>
              <a:spcAft>
                <a:spcPts val="0"/>
              </a:spcAft>
              <a:buSzPts val="2000"/>
              <a:buFont typeface="Poppins"/>
              <a:buNone/>
              <a:defRPr b="1" sz="2000">
                <a:latin typeface="Poppins"/>
                <a:ea typeface="Poppins"/>
                <a:cs typeface="Poppins"/>
                <a:sym typeface="Poppins"/>
              </a:defRPr>
            </a:lvl6pPr>
            <a:lvl7pPr lvl="6" rtl="0" algn="ctr">
              <a:lnSpc>
                <a:spcPct val="100000"/>
              </a:lnSpc>
              <a:spcBef>
                <a:spcPts val="0"/>
              </a:spcBef>
              <a:spcAft>
                <a:spcPts val="0"/>
              </a:spcAft>
              <a:buSzPts val="2000"/>
              <a:buFont typeface="Poppins"/>
              <a:buNone/>
              <a:defRPr b="1" sz="2000">
                <a:latin typeface="Poppins"/>
                <a:ea typeface="Poppins"/>
                <a:cs typeface="Poppins"/>
                <a:sym typeface="Poppins"/>
              </a:defRPr>
            </a:lvl7pPr>
            <a:lvl8pPr lvl="7" rtl="0" algn="ctr">
              <a:lnSpc>
                <a:spcPct val="100000"/>
              </a:lnSpc>
              <a:spcBef>
                <a:spcPts val="0"/>
              </a:spcBef>
              <a:spcAft>
                <a:spcPts val="0"/>
              </a:spcAft>
              <a:buSzPts val="2000"/>
              <a:buFont typeface="Poppins"/>
              <a:buNone/>
              <a:defRPr b="1" sz="2000">
                <a:latin typeface="Poppins"/>
                <a:ea typeface="Poppins"/>
                <a:cs typeface="Poppins"/>
                <a:sym typeface="Poppins"/>
              </a:defRPr>
            </a:lvl8pPr>
            <a:lvl9pPr lvl="8" rtl="0" algn="ctr">
              <a:lnSpc>
                <a:spcPct val="100000"/>
              </a:lnSpc>
              <a:spcBef>
                <a:spcPts val="0"/>
              </a:spcBef>
              <a:spcAft>
                <a:spcPts val="0"/>
              </a:spcAft>
              <a:buSzPts val="2000"/>
              <a:buFont typeface="Poppins"/>
              <a:buNone/>
              <a:defRPr b="1" sz="2000">
                <a:latin typeface="Poppins"/>
                <a:ea typeface="Poppins"/>
                <a:cs typeface="Poppins"/>
                <a:sym typeface="Poppins"/>
              </a:defRPr>
            </a:lvl9pPr>
          </a:lstStyle>
          <a:p/>
        </p:txBody>
      </p:sp>
      <p:sp>
        <p:nvSpPr>
          <p:cNvPr id="181" name="Google Shape;181;p27"/>
          <p:cNvSpPr txBox="1"/>
          <p:nvPr>
            <p:ph idx="8" type="subTitle"/>
          </p:nvPr>
        </p:nvSpPr>
        <p:spPr>
          <a:xfrm>
            <a:off x="720000" y="3063352"/>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Poppins"/>
              <a:buNone/>
              <a:defRPr b="1" sz="2000">
                <a:latin typeface="Poppins"/>
                <a:ea typeface="Poppins"/>
                <a:cs typeface="Poppins"/>
                <a:sym typeface="Poppins"/>
              </a:defRPr>
            </a:lvl2pPr>
            <a:lvl3pPr lvl="2" rtl="0" algn="ctr">
              <a:lnSpc>
                <a:spcPct val="100000"/>
              </a:lnSpc>
              <a:spcBef>
                <a:spcPts val="0"/>
              </a:spcBef>
              <a:spcAft>
                <a:spcPts val="0"/>
              </a:spcAft>
              <a:buSzPts val="2000"/>
              <a:buFont typeface="Poppins"/>
              <a:buNone/>
              <a:defRPr b="1" sz="2000">
                <a:latin typeface="Poppins"/>
                <a:ea typeface="Poppins"/>
                <a:cs typeface="Poppins"/>
                <a:sym typeface="Poppins"/>
              </a:defRPr>
            </a:lvl3pPr>
            <a:lvl4pPr lvl="3" rtl="0" algn="ctr">
              <a:lnSpc>
                <a:spcPct val="100000"/>
              </a:lnSpc>
              <a:spcBef>
                <a:spcPts val="0"/>
              </a:spcBef>
              <a:spcAft>
                <a:spcPts val="0"/>
              </a:spcAft>
              <a:buSzPts val="2000"/>
              <a:buFont typeface="Poppins"/>
              <a:buNone/>
              <a:defRPr b="1" sz="2000">
                <a:latin typeface="Poppins"/>
                <a:ea typeface="Poppins"/>
                <a:cs typeface="Poppins"/>
                <a:sym typeface="Poppins"/>
              </a:defRPr>
            </a:lvl4pPr>
            <a:lvl5pPr lvl="4" rtl="0" algn="ctr">
              <a:lnSpc>
                <a:spcPct val="100000"/>
              </a:lnSpc>
              <a:spcBef>
                <a:spcPts val="0"/>
              </a:spcBef>
              <a:spcAft>
                <a:spcPts val="0"/>
              </a:spcAft>
              <a:buSzPts val="2000"/>
              <a:buFont typeface="Poppins"/>
              <a:buNone/>
              <a:defRPr b="1" sz="2000">
                <a:latin typeface="Poppins"/>
                <a:ea typeface="Poppins"/>
                <a:cs typeface="Poppins"/>
                <a:sym typeface="Poppins"/>
              </a:defRPr>
            </a:lvl5pPr>
            <a:lvl6pPr lvl="5" rtl="0" algn="ctr">
              <a:lnSpc>
                <a:spcPct val="100000"/>
              </a:lnSpc>
              <a:spcBef>
                <a:spcPts val="0"/>
              </a:spcBef>
              <a:spcAft>
                <a:spcPts val="0"/>
              </a:spcAft>
              <a:buSzPts val="2000"/>
              <a:buFont typeface="Poppins"/>
              <a:buNone/>
              <a:defRPr b="1" sz="2000">
                <a:latin typeface="Poppins"/>
                <a:ea typeface="Poppins"/>
                <a:cs typeface="Poppins"/>
                <a:sym typeface="Poppins"/>
              </a:defRPr>
            </a:lvl6pPr>
            <a:lvl7pPr lvl="6" rtl="0" algn="ctr">
              <a:lnSpc>
                <a:spcPct val="100000"/>
              </a:lnSpc>
              <a:spcBef>
                <a:spcPts val="0"/>
              </a:spcBef>
              <a:spcAft>
                <a:spcPts val="0"/>
              </a:spcAft>
              <a:buSzPts val="2000"/>
              <a:buFont typeface="Poppins"/>
              <a:buNone/>
              <a:defRPr b="1" sz="2000">
                <a:latin typeface="Poppins"/>
                <a:ea typeface="Poppins"/>
                <a:cs typeface="Poppins"/>
                <a:sym typeface="Poppins"/>
              </a:defRPr>
            </a:lvl7pPr>
            <a:lvl8pPr lvl="7" rtl="0" algn="ctr">
              <a:lnSpc>
                <a:spcPct val="100000"/>
              </a:lnSpc>
              <a:spcBef>
                <a:spcPts val="0"/>
              </a:spcBef>
              <a:spcAft>
                <a:spcPts val="0"/>
              </a:spcAft>
              <a:buSzPts val="2000"/>
              <a:buFont typeface="Poppins"/>
              <a:buNone/>
              <a:defRPr b="1" sz="2000">
                <a:latin typeface="Poppins"/>
                <a:ea typeface="Poppins"/>
                <a:cs typeface="Poppins"/>
                <a:sym typeface="Poppins"/>
              </a:defRPr>
            </a:lvl8pPr>
            <a:lvl9pPr lvl="8" rtl="0" algn="ctr">
              <a:lnSpc>
                <a:spcPct val="100000"/>
              </a:lnSpc>
              <a:spcBef>
                <a:spcPts val="0"/>
              </a:spcBef>
              <a:spcAft>
                <a:spcPts val="0"/>
              </a:spcAft>
              <a:buSzPts val="2000"/>
              <a:buFont typeface="Poppins"/>
              <a:buNone/>
              <a:defRPr b="1" sz="2000">
                <a:latin typeface="Poppins"/>
                <a:ea typeface="Poppins"/>
                <a:cs typeface="Poppins"/>
                <a:sym typeface="Poppins"/>
              </a:defRPr>
            </a:lvl9pPr>
          </a:lstStyle>
          <a:p/>
        </p:txBody>
      </p:sp>
      <p:sp>
        <p:nvSpPr>
          <p:cNvPr id="182" name="Google Shape;182;p27"/>
          <p:cNvSpPr txBox="1"/>
          <p:nvPr>
            <p:ph idx="9" type="subTitle"/>
          </p:nvPr>
        </p:nvSpPr>
        <p:spPr>
          <a:xfrm>
            <a:off x="3579000" y="3063352"/>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Poppins"/>
              <a:buNone/>
              <a:defRPr b="1" sz="2000">
                <a:latin typeface="Poppins"/>
                <a:ea typeface="Poppins"/>
                <a:cs typeface="Poppins"/>
                <a:sym typeface="Poppins"/>
              </a:defRPr>
            </a:lvl2pPr>
            <a:lvl3pPr lvl="2" rtl="0" algn="ctr">
              <a:lnSpc>
                <a:spcPct val="100000"/>
              </a:lnSpc>
              <a:spcBef>
                <a:spcPts val="0"/>
              </a:spcBef>
              <a:spcAft>
                <a:spcPts val="0"/>
              </a:spcAft>
              <a:buSzPts val="2000"/>
              <a:buFont typeface="Poppins"/>
              <a:buNone/>
              <a:defRPr b="1" sz="2000">
                <a:latin typeface="Poppins"/>
                <a:ea typeface="Poppins"/>
                <a:cs typeface="Poppins"/>
                <a:sym typeface="Poppins"/>
              </a:defRPr>
            </a:lvl3pPr>
            <a:lvl4pPr lvl="3" rtl="0" algn="ctr">
              <a:lnSpc>
                <a:spcPct val="100000"/>
              </a:lnSpc>
              <a:spcBef>
                <a:spcPts val="0"/>
              </a:spcBef>
              <a:spcAft>
                <a:spcPts val="0"/>
              </a:spcAft>
              <a:buSzPts val="2000"/>
              <a:buFont typeface="Poppins"/>
              <a:buNone/>
              <a:defRPr b="1" sz="2000">
                <a:latin typeface="Poppins"/>
                <a:ea typeface="Poppins"/>
                <a:cs typeface="Poppins"/>
                <a:sym typeface="Poppins"/>
              </a:defRPr>
            </a:lvl4pPr>
            <a:lvl5pPr lvl="4" rtl="0" algn="ctr">
              <a:lnSpc>
                <a:spcPct val="100000"/>
              </a:lnSpc>
              <a:spcBef>
                <a:spcPts val="0"/>
              </a:spcBef>
              <a:spcAft>
                <a:spcPts val="0"/>
              </a:spcAft>
              <a:buSzPts val="2000"/>
              <a:buFont typeface="Poppins"/>
              <a:buNone/>
              <a:defRPr b="1" sz="2000">
                <a:latin typeface="Poppins"/>
                <a:ea typeface="Poppins"/>
                <a:cs typeface="Poppins"/>
                <a:sym typeface="Poppins"/>
              </a:defRPr>
            </a:lvl5pPr>
            <a:lvl6pPr lvl="5" rtl="0" algn="ctr">
              <a:lnSpc>
                <a:spcPct val="100000"/>
              </a:lnSpc>
              <a:spcBef>
                <a:spcPts val="0"/>
              </a:spcBef>
              <a:spcAft>
                <a:spcPts val="0"/>
              </a:spcAft>
              <a:buSzPts val="2000"/>
              <a:buFont typeface="Poppins"/>
              <a:buNone/>
              <a:defRPr b="1" sz="2000">
                <a:latin typeface="Poppins"/>
                <a:ea typeface="Poppins"/>
                <a:cs typeface="Poppins"/>
                <a:sym typeface="Poppins"/>
              </a:defRPr>
            </a:lvl6pPr>
            <a:lvl7pPr lvl="6" rtl="0" algn="ctr">
              <a:lnSpc>
                <a:spcPct val="100000"/>
              </a:lnSpc>
              <a:spcBef>
                <a:spcPts val="0"/>
              </a:spcBef>
              <a:spcAft>
                <a:spcPts val="0"/>
              </a:spcAft>
              <a:buSzPts val="2000"/>
              <a:buFont typeface="Poppins"/>
              <a:buNone/>
              <a:defRPr b="1" sz="2000">
                <a:latin typeface="Poppins"/>
                <a:ea typeface="Poppins"/>
                <a:cs typeface="Poppins"/>
                <a:sym typeface="Poppins"/>
              </a:defRPr>
            </a:lvl7pPr>
            <a:lvl8pPr lvl="7" rtl="0" algn="ctr">
              <a:lnSpc>
                <a:spcPct val="100000"/>
              </a:lnSpc>
              <a:spcBef>
                <a:spcPts val="0"/>
              </a:spcBef>
              <a:spcAft>
                <a:spcPts val="0"/>
              </a:spcAft>
              <a:buSzPts val="2000"/>
              <a:buFont typeface="Poppins"/>
              <a:buNone/>
              <a:defRPr b="1" sz="2000">
                <a:latin typeface="Poppins"/>
                <a:ea typeface="Poppins"/>
                <a:cs typeface="Poppins"/>
                <a:sym typeface="Poppins"/>
              </a:defRPr>
            </a:lvl8pPr>
            <a:lvl9pPr lvl="8" rtl="0" algn="ctr">
              <a:lnSpc>
                <a:spcPct val="100000"/>
              </a:lnSpc>
              <a:spcBef>
                <a:spcPts val="0"/>
              </a:spcBef>
              <a:spcAft>
                <a:spcPts val="0"/>
              </a:spcAft>
              <a:buSzPts val="2000"/>
              <a:buFont typeface="Poppins"/>
              <a:buNone/>
              <a:defRPr b="1" sz="2000">
                <a:latin typeface="Poppins"/>
                <a:ea typeface="Poppins"/>
                <a:cs typeface="Poppins"/>
                <a:sym typeface="Poppins"/>
              </a:defRPr>
            </a:lvl9pPr>
          </a:lstStyle>
          <a:p/>
        </p:txBody>
      </p:sp>
      <p:sp>
        <p:nvSpPr>
          <p:cNvPr id="183" name="Google Shape;183;p27"/>
          <p:cNvSpPr txBox="1"/>
          <p:nvPr>
            <p:ph idx="13" type="subTitle"/>
          </p:nvPr>
        </p:nvSpPr>
        <p:spPr>
          <a:xfrm>
            <a:off x="6437997" y="3063352"/>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Poppins"/>
              <a:buNone/>
              <a:defRPr b="1" sz="2000">
                <a:latin typeface="Poppins"/>
                <a:ea typeface="Poppins"/>
                <a:cs typeface="Poppins"/>
                <a:sym typeface="Poppins"/>
              </a:defRPr>
            </a:lvl2pPr>
            <a:lvl3pPr lvl="2" rtl="0" algn="ctr">
              <a:lnSpc>
                <a:spcPct val="100000"/>
              </a:lnSpc>
              <a:spcBef>
                <a:spcPts val="0"/>
              </a:spcBef>
              <a:spcAft>
                <a:spcPts val="0"/>
              </a:spcAft>
              <a:buSzPts val="2000"/>
              <a:buFont typeface="Poppins"/>
              <a:buNone/>
              <a:defRPr b="1" sz="2000">
                <a:latin typeface="Poppins"/>
                <a:ea typeface="Poppins"/>
                <a:cs typeface="Poppins"/>
                <a:sym typeface="Poppins"/>
              </a:defRPr>
            </a:lvl3pPr>
            <a:lvl4pPr lvl="3" rtl="0" algn="ctr">
              <a:lnSpc>
                <a:spcPct val="100000"/>
              </a:lnSpc>
              <a:spcBef>
                <a:spcPts val="0"/>
              </a:spcBef>
              <a:spcAft>
                <a:spcPts val="0"/>
              </a:spcAft>
              <a:buSzPts val="2000"/>
              <a:buFont typeface="Poppins"/>
              <a:buNone/>
              <a:defRPr b="1" sz="2000">
                <a:latin typeface="Poppins"/>
                <a:ea typeface="Poppins"/>
                <a:cs typeface="Poppins"/>
                <a:sym typeface="Poppins"/>
              </a:defRPr>
            </a:lvl4pPr>
            <a:lvl5pPr lvl="4" rtl="0" algn="ctr">
              <a:lnSpc>
                <a:spcPct val="100000"/>
              </a:lnSpc>
              <a:spcBef>
                <a:spcPts val="0"/>
              </a:spcBef>
              <a:spcAft>
                <a:spcPts val="0"/>
              </a:spcAft>
              <a:buSzPts val="2000"/>
              <a:buFont typeface="Poppins"/>
              <a:buNone/>
              <a:defRPr b="1" sz="2000">
                <a:latin typeface="Poppins"/>
                <a:ea typeface="Poppins"/>
                <a:cs typeface="Poppins"/>
                <a:sym typeface="Poppins"/>
              </a:defRPr>
            </a:lvl5pPr>
            <a:lvl6pPr lvl="5" rtl="0" algn="ctr">
              <a:lnSpc>
                <a:spcPct val="100000"/>
              </a:lnSpc>
              <a:spcBef>
                <a:spcPts val="0"/>
              </a:spcBef>
              <a:spcAft>
                <a:spcPts val="0"/>
              </a:spcAft>
              <a:buSzPts val="2000"/>
              <a:buFont typeface="Poppins"/>
              <a:buNone/>
              <a:defRPr b="1" sz="2000">
                <a:latin typeface="Poppins"/>
                <a:ea typeface="Poppins"/>
                <a:cs typeface="Poppins"/>
                <a:sym typeface="Poppins"/>
              </a:defRPr>
            </a:lvl6pPr>
            <a:lvl7pPr lvl="6" rtl="0" algn="ctr">
              <a:lnSpc>
                <a:spcPct val="100000"/>
              </a:lnSpc>
              <a:spcBef>
                <a:spcPts val="0"/>
              </a:spcBef>
              <a:spcAft>
                <a:spcPts val="0"/>
              </a:spcAft>
              <a:buSzPts val="2000"/>
              <a:buFont typeface="Poppins"/>
              <a:buNone/>
              <a:defRPr b="1" sz="2000">
                <a:latin typeface="Poppins"/>
                <a:ea typeface="Poppins"/>
                <a:cs typeface="Poppins"/>
                <a:sym typeface="Poppins"/>
              </a:defRPr>
            </a:lvl7pPr>
            <a:lvl8pPr lvl="7" rtl="0" algn="ctr">
              <a:lnSpc>
                <a:spcPct val="100000"/>
              </a:lnSpc>
              <a:spcBef>
                <a:spcPts val="0"/>
              </a:spcBef>
              <a:spcAft>
                <a:spcPts val="0"/>
              </a:spcAft>
              <a:buSzPts val="2000"/>
              <a:buFont typeface="Poppins"/>
              <a:buNone/>
              <a:defRPr b="1" sz="2000">
                <a:latin typeface="Poppins"/>
                <a:ea typeface="Poppins"/>
                <a:cs typeface="Poppins"/>
                <a:sym typeface="Poppins"/>
              </a:defRPr>
            </a:lvl8pPr>
            <a:lvl9pPr lvl="8" rtl="0" algn="ctr">
              <a:lnSpc>
                <a:spcPct val="100000"/>
              </a:lnSpc>
              <a:spcBef>
                <a:spcPts val="0"/>
              </a:spcBef>
              <a:spcAft>
                <a:spcPts val="0"/>
              </a:spcAft>
              <a:buSzPts val="2000"/>
              <a:buFont typeface="Poppins"/>
              <a:buNone/>
              <a:defRPr b="1" sz="2000">
                <a:latin typeface="Poppins"/>
                <a:ea typeface="Poppins"/>
                <a:cs typeface="Poppins"/>
                <a:sym typeface="Poppins"/>
              </a:defRPr>
            </a:lvl9pPr>
          </a:lstStyle>
          <a:p/>
        </p:txBody>
      </p:sp>
      <p:sp>
        <p:nvSpPr>
          <p:cNvPr id="184" name="Google Shape;184;p27"/>
          <p:cNvSpPr/>
          <p:nvPr/>
        </p:nvSpPr>
        <p:spPr>
          <a:xfrm flipH="1" rot="503576">
            <a:off x="6774003" y="3803229"/>
            <a:ext cx="4296794" cy="3387295"/>
          </a:xfrm>
          <a:custGeom>
            <a:rect b="b" l="l" r="r" t="t"/>
            <a:pathLst>
              <a:path extrusionOk="0" h="4394778" w="5574790">
                <a:moveTo>
                  <a:pt x="1312681" y="195490"/>
                </a:moveTo>
                <a:cubicBezTo>
                  <a:pt x="2411327" y="-398318"/>
                  <a:pt x="3027548" y="505842"/>
                  <a:pt x="3374452" y="979991"/>
                </a:cubicBezTo>
                <a:cubicBezTo>
                  <a:pt x="3721357" y="1454140"/>
                  <a:pt x="5399326" y="1582074"/>
                  <a:pt x="5563467" y="2531752"/>
                </a:cubicBezTo>
                <a:cubicBezTo>
                  <a:pt x="5727609" y="3481430"/>
                  <a:pt x="4085848" y="4428349"/>
                  <a:pt x="2024077" y="4393865"/>
                </a:cubicBezTo>
                <a:cubicBezTo>
                  <a:pt x="-37695" y="4359381"/>
                  <a:pt x="-47350" y="3020384"/>
                  <a:pt x="17479" y="2262435"/>
                </a:cubicBezTo>
                <a:cubicBezTo>
                  <a:pt x="97136" y="1328965"/>
                  <a:pt x="637493" y="560326"/>
                  <a:pt x="1312681" y="19549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5" name="Shape 185"/>
        <p:cNvGrpSpPr/>
        <p:nvPr/>
      </p:nvGrpSpPr>
      <p:grpSpPr>
        <a:xfrm>
          <a:off x="0" y="0"/>
          <a:ext cx="0" cy="0"/>
          <a:chOff x="0" y="0"/>
          <a:chExt cx="0" cy="0"/>
        </a:xfrm>
      </p:grpSpPr>
      <p:sp>
        <p:nvSpPr>
          <p:cNvPr id="186" name="Google Shape;18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Poppins"/>
              <a:buNone/>
              <a:defRPr>
                <a:latin typeface="Poppins"/>
                <a:ea typeface="Poppins"/>
                <a:cs typeface="Poppins"/>
                <a:sym typeface="Poppins"/>
              </a:defRPr>
            </a:lvl1pPr>
            <a:lvl2pPr lvl="1" rtl="0">
              <a:spcBef>
                <a:spcPts val="0"/>
              </a:spcBef>
              <a:spcAft>
                <a:spcPts val="0"/>
              </a:spcAft>
              <a:buSzPts val="3500"/>
              <a:buFont typeface="Poppins"/>
              <a:buNone/>
              <a:defRPr>
                <a:latin typeface="Poppins"/>
                <a:ea typeface="Poppins"/>
                <a:cs typeface="Poppins"/>
                <a:sym typeface="Poppins"/>
              </a:defRPr>
            </a:lvl2pPr>
            <a:lvl3pPr lvl="2" rtl="0">
              <a:spcBef>
                <a:spcPts val="0"/>
              </a:spcBef>
              <a:spcAft>
                <a:spcPts val="0"/>
              </a:spcAft>
              <a:buSzPts val="3500"/>
              <a:buFont typeface="Poppins"/>
              <a:buNone/>
              <a:defRPr>
                <a:latin typeface="Poppins"/>
                <a:ea typeface="Poppins"/>
                <a:cs typeface="Poppins"/>
                <a:sym typeface="Poppins"/>
              </a:defRPr>
            </a:lvl3pPr>
            <a:lvl4pPr lvl="3" rtl="0">
              <a:spcBef>
                <a:spcPts val="0"/>
              </a:spcBef>
              <a:spcAft>
                <a:spcPts val="0"/>
              </a:spcAft>
              <a:buSzPts val="3500"/>
              <a:buFont typeface="Poppins"/>
              <a:buNone/>
              <a:defRPr>
                <a:latin typeface="Poppins"/>
                <a:ea typeface="Poppins"/>
                <a:cs typeface="Poppins"/>
                <a:sym typeface="Poppins"/>
              </a:defRPr>
            </a:lvl4pPr>
            <a:lvl5pPr lvl="4" rtl="0">
              <a:spcBef>
                <a:spcPts val="0"/>
              </a:spcBef>
              <a:spcAft>
                <a:spcPts val="0"/>
              </a:spcAft>
              <a:buSzPts val="3500"/>
              <a:buFont typeface="Poppins"/>
              <a:buNone/>
              <a:defRPr>
                <a:latin typeface="Poppins"/>
                <a:ea typeface="Poppins"/>
                <a:cs typeface="Poppins"/>
                <a:sym typeface="Poppins"/>
              </a:defRPr>
            </a:lvl5pPr>
            <a:lvl6pPr lvl="5" rtl="0">
              <a:spcBef>
                <a:spcPts val="0"/>
              </a:spcBef>
              <a:spcAft>
                <a:spcPts val="0"/>
              </a:spcAft>
              <a:buSzPts val="3500"/>
              <a:buFont typeface="Poppins"/>
              <a:buNone/>
              <a:defRPr>
                <a:latin typeface="Poppins"/>
                <a:ea typeface="Poppins"/>
                <a:cs typeface="Poppins"/>
                <a:sym typeface="Poppins"/>
              </a:defRPr>
            </a:lvl6pPr>
            <a:lvl7pPr lvl="6" rtl="0">
              <a:spcBef>
                <a:spcPts val="0"/>
              </a:spcBef>
              <a:spcAft>
                <a:spcPts val="0"/>
              </a:spcAft>
              <a:buSzPts val="3500"/>
              <a:buFont typeface="Poppins"/>
              <a:buNone/>
              <a:defRPr>
                <a:latin typeface="Poppins"/>
                <a:ea typeface="Poppins"/>
                <a:cs typeface="Poppins"/>
                <a:sym typeface="Poppins"/>
              </a:defRPr>
            </a:lvl7pPr>
            <a:lvl8pPr lvl="7" rtl="0">
              <a:spcBef>
                <a:spcPts val="0"/>
              </a:spcBef>
              <a:spcAft>
                <a:spcPts val="0"/>
              </a:spcAft>
              <a:buSzPts val="3500"/>
              <a:buFont typeface="Poppins"/>
              <a:buNone/>
              <a:defRPr>
                <a:latin typeface="Poppins"/>
                <a:ea typeface="Poppins"/>
                <a:cs typeface="Poppins"/>
                <a:sym typeface="Poppins"/>
              </a:defRPr>
            </a:lvl8pPr>
            <a:lvl9pPr lvl="8" rtl="0">
              <a:spcBef>
                <a:spcPts val="0"/>
              </a:spcBef>
              <a:spcAft>
                <a:spcPts val="0"/>
              </a:spcAft>
              <a:buSzPts val="3500"/>
              <a:buFont typeface="Poppins"/>
              <a:buNone/>
              <a:defRPr>
                <a:latin typeface="Poppins"/>
                <a:ea typeface="Poppins"/>
                <a:cs typeface="Poppins"/>
                <a:sym typeface="Poppins"/>
              </a:defRPr>
            </a:lvl9pPr>
          </a:lstStyle>
          <a:p/>
        </p:txBody>
      </p:sp>
      <p:sp>
        <p:nvSpPr>
          <p:cNvPr id="187" name="Google Shape;187;p28"/>
          <p:cNvSpPr txBox="1"/>
          <p:nvPr>
            <p:ph idx="1" type="subTitle"/>
          </p:nvPr>
        </p:nvSpPr>
        <p:spPr>
          <a:xfrm>
            <a:off x="720000" y="171016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8" name="Google Shape;188;p28"/>
          <p:cNvSpPr txBox="1"/>
          <p:nvPr>
            <p:ph idx="2" type="subTitle"/>
          </p:nvPr>
        </p:nvSpPr>
        <p:spPr>
          <a:xfrm>
            <a:off x="3579000" y="171016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9" name="Google Shape;189;p28"/>
          <p:cNvSpPr txBox="1"/>
          <p:nvPr>
            <p:ph idx="3" type="subTitle"/>
          </p:nvPr>
        </p:nvSpPr>
        <p:spPr>
          <a:xfrm>
            <a:off x="720000" y="3440450"/>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0" name="Google Shape;190;p28"/>
          <p:cNvSpPr txBox="1"/>
          <p:nvPr>
            <p:ph idx="4" type="subTitle"/>
          </p:nvPr>
        </p:nvSpPr>
        <p:spPr>
          <a:xfrm>
            <a:off x="3578998" y="3440450"/>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1" name="Google Shape;191;p28"/>
          <p:cNvSpPr txBox="1"/>
          <p:nvPr>
            <p:ph idx="5" type="subTitle"/>
          </p:nvPr>
        </p:nvSpPr>
        <p:spPr>
          <a:xfrm>
            <a:off x="6437997" y="171016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2" name="Google Shape;192;p28"/>
          <p:cNvSpPr txBox="1"/>
          <p:nvPr>
            <p:ph idx="6" type="subTitle"/>
          </p:nvPr>
        </p:nvSpPr>
        <p:spPr>
          <a:xfrm>
            <a:off x="6437997" y="3440450"/>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3" name="Google Shape;193;p28"/>
          <p:cNvSpPr txBox="1"/>
          <p:nvPr>
            <p:ph idx="7" type="subTitle"/>
          </p:nvPr>
        </p:nvSpPr>
        <p:spPr>
          <a:xfrm>
            <a:off x="720000" y="1336275"/>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Poppins"/>
              <a:buNone/>
              <a:defRPr b="1" sz="2000">
                <a:latin typeface="Poppins"/>
                <a:ea typeface="Poppins"/>
                <a:cs typeface="Poppins"/>
                <a:sym typeface="Poppins"/>
              </a:defRPr>
            </a:lvl2pPr>
            <a:lvl3pPr lvl="2" rtl="0" algn="ctr">
              <a:lnSpc>
                <a:spcPct val="100000"/>
              </a:lnSpc>
              <a:spcBef>
                <a:spcPts val="0"/>
              </a:spcBef>
              <a:spcAft>
                <a:spcPts val="0"/>
              </a:spcAft>
              <a:buSzPts val="2000"/>
              <a:buFont typeface="Poppins"/>
              <a:buNone/>
              <a:defRPr b="1" sz="2000">
                <a:latin typeface="Poppins"/>
                <a:ea typeface="Poppins"/>
                <a:cs typeface="Poppins"/>
                <a:sym typeface="Poppins"/>
              </a:defRPr>
            </a:lvl3pPr>
            <a:lvl4pPr lvl="3" rtl="0" algn="ctr">
              <a:lnSpc>
                <a:spcPct val="100000"/>
              </a:lnSpc>
              <a:spcBef>
                <a:spcPts val="0"/>
              </a:spcBef>
              <a:spcAft>
                <a:spcPts val="0"/>
              </a:spcAft>
              <a:buSzPts val="2000"/>
              <a:buFont typeface="Poppins"/>
              <a:buNone/>
              <a:defRPr b="1" sz="2000">
                <a:latin typeface="Poppins"/>
                <a:ea typeface="Poppins"/>
                <a:cs typeface="Poppins"/>
                <a:sym typeface="Poppins"/>
              </a:defRPr>
            </a:lvl4pPr>
            <a:lvl5pPr lvl="4" rtl="0" algn="ctr">
              <a:lnSpc>
                <a:spcPct val="100000"/>
              </a:lnSpc>
              <a:spcBef>
                <a:spcPts val="0"/>
              </a:spcBef>
              <a:spcAft>
                <a:spcPts val="0"/>
              </a:spcAft>
              <a:buSzPts val="2000"/>
              <a:buFont typeface="Poppins"/>
              <a:buNone/>
              <a:defRPr b="1" sz="2000">
                <a:latin typeface="Poppins"/>
                <a:ea typeface="Poppins"/>
                <a:cs typeface="Poppins"/>
                <a:sym typeface="Poppins"/>
              </a:defRPr>
            </a:lvl5pPr>
            <a:lvl6pPr lvl="5" rtl="0" algn="ctr">
              <a:lnSpc>
                <a:spcPct val="100000"/>
              </a:lnSpc>
              <a:spcBef>
                <a:spcPts val="0"/>
              </a:spcBef>
              <a:spcAft>
                <a:spcPts val="0"/>
              </a:spcAft>
              <a:buSzPts val="2000"/>
              <a:buFont typeface="Poppins"/>
              <a:buNone/>
              <a:defRPr b="1" sz="2000">
                <a:latin typeface="Poppins"/>
                <a:ea typeface="Poppins"/>
                <a:cs typeface="Poppins"/>
                <a:sym typeface="Poppins"/>
              </a:defRPr>
            </a:lvl6pPr>
            <a:lvl7pPr lvl="6" rtl="0" algn="ctr">
              <a:lnSpc>
                <a:spcPct val="100000"/>
              </a:lnSpc>
              <a:spcBef>
                <a:spcPts val="0"/>
              </a:spcBef>
              <a:spcAft>
                <a:spcPts val="0"/>
              </a:spcAft>
              <a:buSzPts val="2000"/>
              <a:buFont typeface="Poppins"/>
              <a:buNone/>
              <a:defRPr b="1" sz="2000">
                <a:latin typeface="Poppins"/>
                <a:ea typeface="Poppins"/>
                <a:cs typeface="Poppins"/>
                <a:sym typeface="Poppins"/>
              </a:defRPr>
            </a:lvl7pPr>
            <a:lvl8pPr lvl="7" rtl="0" algn="ctr">
              <a:lnSpc>
                <a:spcPct val="100000"/>
              </a:lnSpc>
              <a:spcBef>
                <a:spcPts val="0"/>
              </a:spcBef>
              <a:spcAft>
                <a:spcPts val="0"/>
              </a:spcAft>
              <a:buSzPts val="2000"/>
              <a:buFont typeface="Poppins"/>
              <a:buNone/>
              <a:defRPr b="1" sz="2000">
                <a:latin typeface="Poppins"/>
                <a:ea typeface="Poppins"/>
                <a:cs typeface="Poppins"/>
                <a:sym typeface="Poppins"/>
              </a:defRPr>
            </a:lvl8pPr>
            <a:lvl9pPr lvl="8" rtl="0" algn="ctr">
              <a:lnSpc>
                <a:spcPct val="100000"/>
              </a:lnSpc>
              <a:spcBef>
                <a:spcPts val="0"/>
              </a:spcBef>
              <a:spcAft>
                <a:spcPts val="0"/>
              </a:spcAft>
              <a:buSzPts val="2000"/>
              <a:buFont typeface="Poppins"/>
              <a:buNone/>
              <a:defRPr b="1" sz="2000">
                <a:latin typeface="Poppins"/>
                <a:ea typeface="Poppins"/>
                <a:cs typeface="Poppins"/>
                <a:sym typeface="Poppins"/>
              </a:defRPr>
            </a:lvl9pPr>
          </a:lstStyle>
          <a:p/>
        </p:txBody>
      </p:sp>
      <p:sp>
        <p:nvSpPr>
          <p:cNvPr id="194" name="Google Shape;194;p28"/>
          <p:cNvSpPr txBox="1"/>
          <p:nvPr>
            <p:ph idx="8" type="subTitle"/>
          </p:nvPr>
        </p:nvSpPr>
        <p:spPr>
          <a:xfrm>
            <a:off x="3579000" y="1336275"/>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Poppins"/>
              <a:buNone/>
              <a:defRPr b="1" sz="2000">
                <a:latin typeface="Poppins"/>
                <a:ea typeface="Poppins"/>
                <a:cs typeface="Poppins"/>
                <a:sym typeface="Poppins"/>
              </a:defRPr>
            </a:lvl2pPr>
            <a:lvl3pPr lvl="2" rtl="0" algn="ctr">
              <a:lnSpc>
                <a:spcPct val="100000"/>
              </a:lnSpc>
              <a:spcBef>
                <a:spcPts val="0"/>
              </a:spcBef>
              <a:spcAft>
                <a:spcPts val="0"/>
              </a:spcAft>
              <a:buSzPts val="2000"/>
              <a:buFont typeface="Poppins"/>
              <a:buNone/>
              <a:defRPr b="1" sz="2000">
                <a:latin typeface="Poppins"/>
                <a:ea typeface="Poppins"/>
                <a:cs typeface="Poppins"/>
                <a:sym typeface="Poppins"/>
              </a:defRPr>
            </a:lvl3pPr>
            <a:lvl4pPr lvl="3" rtl="0" algn="ctr">
              <a:lnSpc>
                <a:spcPct val="100000"/>
              </a:lnSpc>
              <a:spcBef>
                <a:spcPts val="0"/>
              </a:spcBef>
              <a:spcAft>
                <a:spcPts val="0"/>
              </a:spcAft>
              <a:buSzPts val="2000"/>
              <a:buFont typeface="Poppins"/>
              <a:buNone/>
              <a:defRPr b="1" sz="2000">
                <a:latin typeface="Poppins"/>
                <a:ea typeface="Poppins"/>
                <a:cs typeface="Poppins"/>
                <a:sym typeface="Poppins"/>
              </a:defRPr>
            </a:lvl4pPr>
            <a:lvl5pPr lvl="4" rtl="0" algn="ctr">
              <a:lnSpc>
                <a:spcPct val="100000"/>
              </a:lnSpc>
              <a:spcBef>
                <a:spcPts val="0"/>
              </a:spcBef>
              <a:spcAft>
                <a:spcPts val="0"/>
              </a:spcAft>
              <a:buSzPts val="2000"/>
              <a:buFont typeface="Poppins"/>
              <a:buNone/>
              <a:defRPr b="1" sz="2000">
                <a:latin typeface="Poppins"/>
                <a:ea typeface="Poppins"/>
                <a:cs typeface="Poppins"/>
                <a:sym typeface="Poppins"/>
              </a:defRPr>
            </a:lvl5pPr>
            <a:lvl6pPr lvl="5" rtl="0" algn="ctr">
              <a:lnSpc>
                <a:spcPct val="100000"/>
              </a:lnSpc>
              <a:spcBef>
                <a:spcPts val="0"/>
              </a:spcBef>
              <a:spcAft>
                <a:spcPts val="0"/>
              </a:spcAft>
              <a:buSzPts val="2000"/>
              <a:buFont typeface="Poppins"/>
              <a:buNone/>
              <a:defRPr b="1" sz="2000">
                <a:latin typeface="Poppins"/>
                <a:ea typeface="Poppins"/>
                <a:cs typeface="Poppins"/>
                <a:sym typeface="Poppins"/>
              </a:defRPr>
            </a:lvl6pPr>
            <a:lvl7pPr lvl="6" rtl="0" algn="ctr">
              <a:lnSpc>
                <a:spcPct val="100000"/>
              </a:lnSpc>
              <a:spcBef>
                <a:spcPts val="0"/>
              </a:spcBef>
              <a:spcAft>
                <a:spcPts val="0"/>
              </a:spcAft>
              <a:buSzPts val="2000"/>
              <a:buFont typeface="Poppins"/>
              <a:buNone/>
              <a:defRPr b="1" sz="2000">
                <a:latin typeface="Poppins"/>
                <a:ea typeface="Poppins"/>
                <a:cs typeface="Poppins"/>
                <a:sym typeface="Poppins"/>
              </a:defRPr>
            </a:lvl7pPr>
            <a:lvl8pPr lvl="7" rtl="0" algn="ctr">
              <a:lnSpc>
                <a:spcPct val="100000"/>
              </a:lnSpc>
              <a:spcBef>
                <a:spcPts val="0"/>
              </a:spcBef>
              <a:spcAft>
                <a:spcPts val="0"/>
              </a:spcAft>
              <a:buSzPts val="2000"/>
              <a:buFont typeface="Poppins"/>
              <a:buNone/>
              <a:defRPr b="1" sz="2000">
                <a:latin typeface="Poppins"/>
                <a:ea typeface="Poppins"/>
                <a:cs typeface="Poppins"/>
                <a:sym typeface="Poppins"/>
              </a:defRPr>
            </a:lvl8pPr>
            <a:lvl9pPr lvl="8" rtl="0" algn="ctr">
              <a:lnSpc>
                <a:spcPct val="100000"/>
              </a:lnSpc>
              <a:spcBef>
                <a:spcPts val="0"/>
              </a:spcBef>
              <a:spcAft>
                <a:spcPts val="0"/>
              </a:spcAft>
              <a:buSzPts val="2000"/>
              <a:buFont typeface="Poppins"/>
              <a:buNone/>
              <a:defRPr b="1" sz="2000">
                <a:latin typeface="Poppins"/>
                <a:ea typeface="Poppins"/>
                <a:cs typeface="Poppins"/>
                <a:sym typeface="Poppins"/>
              </a:defRPr>
            </a:lvl9pPr>
          </a:lstStyle>
          <a:p/>
        </p:txBody>
      </p:sp>
      <p:sp>
        <p:nvSpPr>
          <p:cNvPr id="195" name="Google Shape;195;p28"/>
          <p:cNvSpPr txBox="1"/>
          <p:nvPr>
            <p:ph idx="9" type="subTitle"/>
          </p:nvPr>
        </p:nvSpPr>
        <p:spPr>
          <a:xfrm>
            <a:off x="6437997" y="1336275"/>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Poppins"/>
              <a:buNone/>
              <a:defRPr b="1" sz="2000">
                <a:latin typeface="Poppins"/>
                <a:ea typeface="Poppins"/>
                <a:cs typeface="Poppins"/>
                <a:sym typeface="Poppins"/>
              </a:defRPr>
            </a:lvl2pPr>
            <a:lvl3pPr lvl="2" rtl="0" algn="ctr">
              <a:lnSpc>
                <a:spcPct val="100000"/>
              </a:lnSpc>
              <a:spcBef>
                <a:spcPts val="0"/>
              </a:spcBef>
              <a:spcAft>
                <a:spcPts val="0"/>
              </a:spcAft>
              <a:buSzPts val="2000"/>
              <a:buFont typeface="Poppins"/>
              <a:buNone/>
              <a:defRPr b="1" sz="2000">
                <a:latin typeface="Poppins"/>
                <a:ea typeface="Poppins"/>
                <a:cs typeface="Poppins"/>
                <a:sym typeface="Poppins"/>
              </a:defRPr>
            </a:lvl3pPr>
            <a:lvl4pPr lvl="3" rtl="0" algn="ctr">
              <a:lnSpc>
                <a:spcPct val="100000"/>
              </a:lnSpc>
              <a:spcBef>
                <a:spcPts val="0"/>
              </a:spcBef>
              <a:spcAft>
                <a:spcPts val="0"/>
              </a:spcAft>
              <a:buSzPts val="2000"/>
              <a:buFont typeface="Poppins"/>
              <a:buNone/>
              <a:defRPr b="1" sz="2000">
                <a:latin typeface="Poppins"/>
                <a:ea typeface="Poppins"/>
                <a:cs typeface="Poppins"/>
                <a:sym typeface="Poppins"/>
              </a:defRPr>
            </a:lvl4pPr>
            <a:lvl5pPr lvl="4" rtl="0" algn="ctr">
              <a:lnSpc>
                <a:spcPct val="100000"/>
              </a:lnSpc>
              <a:spcBef>
                <a:spcPts val="0"/>
              </a:spcBef>
              <a:spcAft>
                <a:spcPts val="0"/>
              </a:spcAft>
              <a:buSzPts val="2000"/>
              <a:buFont typeface="Poppins"/>
              <a:buNone/>
              <a:defRPr b="1" sz="2000">
                <a:latin typeface="Poppins"/>
                <a:ea typeface="Poppins"/>
                <a:cs typeface="Poppins"/>
                <a:sym typeface="Poppins"/>
              </a:defRPr>
            </a:lvl5pPr>
            <a:lvl6pPr lvl="5" rtl="0" algn="ctr">
              <a:lnSpc>
                <a:spcPct val="100000"/>
              </a:lnSpc>
              <a:spcBef>
                <a:spcPts val="0"/>
              </a:spcBef>
              <a:spcAft>
                <a:spcPts val="0"/>
              </a:spcAft>
              <a:buSzPts val="2000"/>
              <a:buFont typeface="Poppins"/>
              <a:buNone/>
              <a:defRPr b="1" sz="2000">
                <a:latin typeface="Poppins"/>
                <a:ea typeface="Poppins"/>
                <a:cs typeface="Poppins"/>
                <a:sym typeface="Poppins"/>
              </a:defRPr>
            </a:lvl6pPr>
            <a:lvl7pPr lvl="6" rtl="0" algn="ctr">
              <a:lnSpc>
                <a:spcPct val="100000"/>
              </a:lnSpc>
              <a:spcBef>
                <a:spcPts val="0"/>
              </a:spcBef>
              <a:spcAft>
                <a:spcPts val="0"/>
              </a:spcAft>
              <a:buSzPts val="2000"/>
              <a:buFont typeface="Poppins"/>
              <a:buNone/>
              <a:defRPr b="1" sz="2000">
                <a:latin typeface="Poppins"/>
                <a:ea typeface="Poppins"/>
                <a:cs typeface="Poppins"/>
                <a:sym typeface="Poppins"/>
              </a:defRPr>
            </a:lvl7pPr>
            <a:lvl8pPr lvl="7" rtl="0" algn="ctr">
              <a:lnSpc>
                <a:spcPct val="100000"/>
              </a:lnSpc>
              <a:spcBef>
                <a:spcPts val="0"/>
              </a:spcBef>
              <a:spcAft>
                <a:spcPts val="0"/>
              </a:spcAft>
              <a:buSzPts val="2000"/>
              <a:buFont typeface="Poppins"/>
              <a:buNone/>
              <a:defRPr b="1" sz="2000">
                <a:latin typeface="Poppins"/>
                <a:ea typeface="Poppins"/>
                <a:cs typeface="Poppins"/>
                <a:sym typeface="Poppins"/>
              </a:defRPr>
            </a:lvl8pPr>
            <a:lvl9pPr lvl="8" rtl="0" algn="ctr">
              <a:lnSpc>
                <a:spcPct val="100000"/>
              </a:lnSpc>
              <a:spcBef>
                <a:spcPts val="0"/>
              </a:spcBef>
              <a:spcAft>
                <a:spcPts val="0"/>
              </a:spcAft>
              <a:buSzPts val="2000"/>
              <a:buFont typeface="Poppins"/>
              <a:buNone/>
              <a:defRPr b="1" sz="2000">
                <a:latin typeface="Poppins"/>
                <a:ea typeface="Poppins"/>
                <a:cs typeface="Poppins"/>
                <a:sym typeface="Poppins"/>
              </a:defRPr>
            </a:lvl9pPr>
          </a:lstStyle>
          <a:p/>
        </p:txBody>
      </p:sp>
      <p:sp>
        <p:nvSpPr>
          <p:cNvPr id="196" name="Google Shape;196;p28"/>
          <p:cNvSpPr txBox="1"/>
          <p:nvPr>
            <p:ph idx="13" type="subTitle"/>
          </p:nvPr>
        </p:nvSpPr>
        <p:spPr>
          <a:xfrm>
            <a:off x="720000" y="3063352"/>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Poppins"/>
              <a:buNone/>
              <a:defRPr b="1" sz="2000">
                <a:latin typeface="Poppins"/>
                <a:ea typeface="Poppins"/>
                <a:cs typeface="Poppins"/>
                <a:sym typeface="Poppins"/>
              </a:defRPr>
            </a:lvl2pPr>
            <a:lvl3pPr lvl="2" rtl="0" algn="ctr">
              <a:lnSpc>
                <a:spcPct val="100000"/>
              </a:lnSpc>
              <a:spcBef>
                <a:spcPts val="0"/>
              </a:spcBef>
              <a:spcAft>
                <a:spcPts val="0"/>
              </a:spcAft>
              <a:buSzPts val="2000"/>
              <a:buFont typeface="Poppins"/>
              <a:buNone/>
              <a:defRPr b="1" sz="2000">
                <a:latin typeface="Poppins"/>
                <a:ea typeface="Poppins"/>
                <a:cs typeface="Poppins"/>
                <a:sym typeface="Poppins"/>
              </a:defRPr>
            </a:lvl3pPr>
            <a:lvl4pPr lvl="3" rtl="0" algn="ctr">
              <a:lnSpc>
                <a:spcPct val="100000"/>
              </a:lnSpc>
              <a:spcBef>
                <a:spcPts val="0"/>
              </a:spcBef>
              <a:spcAft>
                <a:spcPts val="0"/>
              </a:spcAft>
              <a:buSzPts val="2000"/>
              <a:buFont typeface="Poppins"/>
              <a:buNone/>
              <a:defRPr b="1" sz="2000">
                <a:latin typeface="Poppins"/>
                <a:ea typeface="Poppins"/>
                <a:cs typeface="Poppins"/>
                <a:sym typeface="Poppins"/>
              </a:defRPr>
            </a:lvl4pPr>
            <a:lvl5pPr lvl="4" rtl="0" algn="ctr">
              <a:lnSpc>
                <a:spcPct val="100000"/>
              </a:lnSpc>
              <a:spcBef>
                <a:spcPts val="0"/>
              </a:spcBef>
              <a:spcAft>
                <a:spcPts val="0"/>
              </a:spcAft>
              <a:buSzPts val="2000"/>
              <a:buFont typeface="Poppins"/>
              <a:buNone/>
              <a:defRPr b="1" sz="2000">
                <a:latin typeface="Poppins"/>
                <a:ea typeface="Poppins"/>
                <a:cs typeface="Poppins"/>
                <a:sym typeface="Poppins"/>
              </a:defRPr>
            </a:lvl5pPr>
            <a:lvl6pPr lvl="5" rtl="0" algn="ctr">
              <a:lnSpc>
                <a:spcPct val="100000"/>
              </a:lnSpc>
              <a:spcBef>
                <a:spcPts val="0"/>
              </a:spcBef>
              <a:spcAft>
                <a:spcPts val="0"/>
              </a:spcAft>
              <a:buSzPts val="2000"/>
              <a:buFont typeface="Poppins"/>
              <a:buNone/>
              <a:defRPr b="1" sz="2000">
                <a:latin typeface="Poppins"/>
                <a:ea typeface="Poppins"/>
                <a:cs typeface="Poppins"/>
                <a:sym typeface="Poppins"/>
              </a:defRPr>
            </a:lvl6pPr>
            <a:lvl7pPr lvl="6" rtl="0" algn="ctr">
              <a:lnSpc>
                <a:spcPct val="100000"/>
              </a:lnSpc>
              <a:spcBef>
                <a:spcPts val="0"/>
              </a:spcBef>
              <a:spcAft>
                <a:spcPts val="0"/>
              </a:spcAft>
              <a:buSzPts val="2000"/>
              <a:buFont typeface="Poppins"/>
              <a:buNone/>
              <a:defRPr b="1" sz="2000">
                <a:latin typeface="Poppins"/>
                <a:ea typeface="Poppins"/>
                <a:cs typeface="Poppins"/>
                <a:sym typeface="Poppins"/>
              </a:defRPr>
            </a:lvl7pPr>
            <a:lvl8pPr lvl="7" rtl="0" algn="ctr">
              <a:lnSpc>
                <a:spcPct val="100000"/>
              </a:lnSpc>
              <a:spcBef>
                <a:spcPts val="0"/>
              </a:spcBef>
              <a:spcAft>
                <a:spcPts val="0"/>
              </a:spcAft>
              <a:buSzPts val="2000"/>
              <a:buFont typeface="Poppins"/>
              <a:buNone/>
              <a:defRPr b="1" sz="2000">
                <a:latin typeface="Poppins"/>
                <a:ea typeface="Poppins"/>
                <a:cs typeface="Poppins"/>
                <a:sym typeface="Poppins"/>
              </a:defRPr>
            </a:lvl8pPr>
            <a:lvl9pPr lvl="8" rtl="0" algn="ctr">
              <a:lnSpc>
                <a:spcPct val="100000"/>
              </a:lnSpc>
              <a:spcBef>
                <a:spcPts val="0"/>
              </a:spcBef>
              <a:spcAft>
                <a:spcPts val="0"/>
              </a:spcAft>
              <a:buSzPts val="2000"/>
              <a:buFont typeface="Poppins"/>
              <a:buNone/>
              <a:defRPr b="1" sz="2000">
                <a:latin typeface="Poppins"/>
                <a:ea typeface="Poppins"/>
                <a:cs typeface="Poppins"/>
                <a:sym typeface="Poppins"/>
              </a:defRPr>
            </a:lvl9pPr>
          </a:lstStyle>
          <a:p/>
        </p:txBody>
      </p:sp>
      <p:sp>
        <p:nvSpPr>
          <p:cNvPr id="197" name="Google Shape;197;p28"/>
          <p:cNvSpPr txBox="1"/>
          <p:nvPr>
            <p:ph idx="14" type="subTitle"/>
          </p:nvPr>
        </p:nvSpPr>
        <p:spPr>
          <a:xfrm>
            <a:off x="3579000" y="3063352"/>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Poppins"/>
              <a:buNone/>
              <a:defRPr b="1" sz="2000">
                <a:latin typeface="Poppins"/>
                <a:ea typeface="Poppins"/>
                <a:cs typeface="Poppins"/>
                <a:sym typeface="Poppins"/>
              </a:defRPr>
            </a:lvl2pPr>
            <a:lvl3pPr lvl="2" rtl="0" algn="ctr">
              <a:lnSpc>
                <a:spcPct val="100000"/>
              </a:lnSpc>
              <a:spcBef>
                <a:spcPts val="0"/>
              </a:spcBef>
              <a:spcAft>
                <a:spcPts val="0"/>
              </a:spcAft>
              <a:buSzPts val="2000"/>
              <a:buFont typeface="Poppins"/>
              <a:buNone/>
              <a:defRPr b="1" sz="2000">
                <a:latin typeface="Poppins"/>
                <a:ea typeface="Poppins"/>
                <a:cs typeface="Poppins"/>
                <a:sym typeface="Poppins"/>
              </a:defRPr>
            </a:lvl3pPr>
            <a:lvl4pPr lvl="3" rtl="0" algn="ctr">
              <a:lnSpc>
                <a:spcPct val="100000"/>
              </a:lnSpc>
              <a:spcBef>
                <a:spcPts val="0"/>
              </a:spcBef>
              <a:spcAft>
                <a:spcPts val="0"/>
              </a:spcAft>
              <a:buSzPts val="2000"/>
              <a:buFont typeface="Poppins"/>
              <a:buNone/>
              <a:defRPr b="1" sz="2000">
                <a:latin typeface="Poppins"/>
                <a:ea typeface="Poppins"/>
                <a:cs typeface="Poppins"/>
                <a:sym typeface="Poppins"/>
              </a:defRPr>
            </a:lvl4pPr>
            <a:lvl5pPr lvl="4" rtl="0" algn="ctr">
              <a:lnSpc>
                <a:spcPct val="100000"/>
              </a:lnSpc>
              <a:spcBef>
                <a:spcPts val="0"/>
              </a:spcBef>
              <a:spcAft>
                <a:spcPts val="0"/>
              </a:spcAft>
              <a:buSzPts val="2000"/>
              <a:buFont typeface="Poppins"/>
              <a:buNone/>
              <a:defRPr b="1" sz="2000">
                <a:latin typeface="Poppins"/>
                <a:ea typeface="Poppins"/>
                <a:cs typeface="Poppins"/>
                <a:sym typeface="Poppins"/>
              </a:defRPr>
            </a:lvl5pPr>
            <a:lvl6pPr lvl="5" rtl="0" algn="ctr">
              <a:lnSpc>
                <a:spcPct val="100000"/>
              </a:lnSpc>
              <a:spcBef>
                <a:spcPts val="0"/>
              </a:spcBef>
              <a:spcAft>
                <a:spcPts val="0"/>
              </a:spcAft>
              <a:buSzPts val="2000"/>
              <a:buFont typeface="Poppins"/>
              <a:buNone/>
              <a:defRPr b="1" sz="2000">
                <a:latin typeface="Poppins"/>
                <a:ea typeface="Poppins"/>
                <a:cs typeface="Poppins"/>
                <a:sym typeface="Poppins"/>
              </a:defRPr>
            </a:lvl6pPr>
            <a:lvl7pPr lvl="6" rtl="0" algn="ctr">
              <a:lnSpc>
                <a:spcPct val="100000"/>
              </a:lnSpc>
              <a:spcBef>
                <a:spcPts val="0"/>
              </a:spcBef>
              <a:spcAft>
                <a:spcPts val="0"/>
              </a:spcAft>
              <a:buSzPts val="2000"/>
              <a:buFont typeface="Poppins"/>
              <a:buNone/>
              <a:defRPr b="1" sz="2000">
                <a:latin typeface="Poppins"/>
                <a:ea typeface="Poppins"/>
                <a:cs typeface="Poppins"/>
                <a:sym typeface="Poppins"/>
              </a:defRPr>
            </a:lvl7pPr>
            <a:lvl8pPr lvl="7" rtl="0" algn="ctr">
              <a:lnSpc>
                <a:spcPct val="100000"/>
              </a:lnSpc>
              <a:spcBef>
                <a:spcPts val="0"/>
              </a:spcBef>
              <a:spcAft>
                <a:spcPts val="0"/>
              </a:spcAft>
              <a:buSzPts val="2000"/>
              <a:buFont typeface="Poppins"/>
              <a:buNone/>
              <a:defRPr b="1" sz="2000">
                <a:latin typeface="Poppins"/>
                <a:ea typeface="Poppins"/>
                <a:cs typeface="Poppins"/>
                <a:sym typeface="Poppins"/>
              </a:defRPr>
            </a:lvl8pPr>
            <a:lvl9pPr lvl="8" rtl="0" algn="ctr">
              <a:lnSpc>
                <a:spcPct val="100000"/>
              </a:lnSpc>
              <a:spcBef>
                <a:spcPts val="0"/>
              </a:spcBef>
              <a:spcAft>
                <a:spcPts val="0"/>
              </a:spcAft>
              <a:buSzPts val="2000"/>
              <a:buFont typeface="Poppins"/>
              <a:buNone/>
              <a:defRPr b="1" sz="2000">
                <a:latin typeface="Poppins"/>
                <a:ea typeface="Poppins"/>
                <a:cs typeface="Poppins"/>
                <a:sym typeface="Poppins"/>
              </a:defRPr>
            </a:lvl9pPr>
          </a:lstStyle>
          <a:p/>
        </p:txBody>
      </p:sp>
      <p:sp>
        <p:nvSpPr>
          <p:cNvPr id="198" name="Google Shape;198;p28"/>
          <p:cNvSpPr txBox="1"/>
          <p:nvPr>
            <p:ph idx="15" type="subTitle"/>
          </p:nvPr>
        </p:nvSpPr>
        <p:spPr>
          <a:xfrm>
            <a:off x="6437997" y="3063352"/>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Poppins"/>
              <a:buNone/>
              <a:defRPr b="1" sz="2000">
                <a:latin typeface="Poppins"/>
                <a:ea typeface="Poppins"/>
                <a:cs typeface="Poppins"/>
                <a:sym typeface="Poppins"/>
              </a:defRPr>
            </a:lvl2pPr>
            <a:lvl3pPr lvl="2" rtl="0" algn="ctr">
              <a:lnSpc>
                <a:spcPct val="100000"/>
              </a:lnSpc>
              <a:spcBef>
                <a:spcPts val="0"/>
              </a:spcBef>
              <a:spcAft>
                <a:spcPts val="0"/>
              </a:spcAft>
              <a:buSzPts val="2000"/>
              <a:buFont typeface="Poppins"/>
              <a:buNone/>
              <a:defRPr b="1" sz="2000">
                <a:latin typeface="Poppins"/>
                <a:ea typeface="Poppins"/>
                <a:cs typeface="Poppins"/>
                <a:sym typeface="Poppins"/>
              </a:defRPr>
            </a:lvl3pPr>
            <a:lvl4pPr lvl="3" rtl="0" algn="ctr">
              <a:lnSpc>
                <a:spcPct val="100000"/>
              </a:lnSpc>
              <a:spcBef>
                <a:spcPts val="0"/>
              </a:spcBef>
              <a:spcAft>
                <a:spcPts val="0"/>
              </a:spcAft>
              <a:buSzPts val="2000"/>
              <a:buFont typeface="Poppins"/>
              <a:buNone/>
              <a:defRPr b="1" sz="2000">
                <a:latin typeface="Poppins"/>
                <a:ea typeface="Poppins"/>
                <a:cs typeface="Poppins"/>
                <a:sym typeface="Poppins"/>
              </a:defRPr>
            </a:lvl4pPr>
            <a:lvl5pPr lvl="4" rtl="0" algn="ctr">
              <a:lnSpc>
                <a:spcPct val="100000"/>
              </a:lnSpc>
              <a:spcBef>
                <a:spcPts val="0"/>
              </a:spcBef>
              <a:spcAft>
                <a:spcPts val="0"/>
              </a:spcAft>
              <a:buSzPts val="2000"/>
              <a:buFont typeface="Poppins"/>
              <a:buNone/>
              <a:defRPr b="1" sz="2000">
                <a:latin typeface="Poppins"/>
                <a:ea typeface="Poppins"/>
                <a:cs typeface="Poppins"/>
                <a:sym typeface="Poppins"/>
              </a:defRPr>
            </a:lvl5pPr>
            <a:lvl6pPr lvl="5" rtl="0" algn="ctr">
              <a:lnSpc>
                <a:spcPct val="100000"/>
              </a:lnSpc>
              <a:spcBef>
                <a:spcPts val="0"/>
              </a:spcBef>
              <a:spcAft>
                <a:spcPts val="0"/>
              </a:spcAft>
              <a:buSzPts val="2000"/>
              <a:buFont typeface="Poppins"/>
              <a:buNone/>
              <a:defRPr b="1" sz="2000">
                <a:latin typeface="Poppins"/>
                <a:ea typeface="Poppins"/>
                <a:cs typeface="Poppins"/>
                <a:sym typeface="Poppins"/>
              </a:defRPr>
            </a:lvl6pPr>
            <a:lvl7pPr lvl="6" rtl="0" algn="ctr">
              <a:lnSpc>
                <a:spcPct val="100000"/>
              </a:lnSpc>
              <a:spcBef>
                <a:spcPts val="0"/>
              </a:spcBef>
              <a:spcAft>
                <a:spcPts val="0"/>
              </a:spcAft>
              <a:buSzPts val="2000"/>
              <a:buFont typeface="Poppins"/>
              <a:buNone/>
              <a:defRPr b="1" sz="2000">
                <a:latin typeface="Poppins"/>
                <a:ea typeface="Poppins"/>
                <a:cs typeface="Poppins"/>
                <a:sym typeface="Poppins"/>
              </a:defRPr>
            </a:lvl7pPr>
            <a:lvl8pPr lvl="7" rtl="0" algn="ctr">
              <a:lnSpc>
                <a:spcPct val="100000"/>
              </a:lnSpc>
              <a:spcBef>
                <a:spcPts val="0"/>
              </a:spcBef>
              <a:spcAft>
                <a:spcPts val="0"/>
              </a:spcAft>
              <a:buSzPts val="2000"/>
              <a:buFont typeface="Poppins"/>
              <a:buNone/>
              <a:defRPr b="1" sz="2000">
                <a:latin typeface="Poppins"/>
                <a:ea typeface="Poppins"/>
                <a:cs typeface="Poppins"/>
                <a:sym typeface="Poppins"/>
              </a:defRPr>
            </a:lvl8pPr>
            <a:lvl9pPr lvl="8" rtl="0" algn="ctr">
              <a:lnSpc>
                <a:spcPct val="100000"/>
              </a:lnSpc>
              <a:spcBef>
                <a:spcPts val="0"/>
              </a:spcBef>
              <a:spcAft>
                <a:spcPts val="0"/>
              </a:spcAft>
              <a:buSzPts val="2000"/>
              <a:buFont typeface="Poppins"/>
              <a:buNone/>
              <a:defRPr b="1" sz="2000">
                <a:latin typeface="Poppins"/>
                <a:ea typeface="Poppins"/>
                <a:cs typeface="Poppins"/>
                <a:sym typeface="Poppins"/>
              </a:defRPr>
            </a:lvl9pPr>
          </a:lstStyle>
          <a:p/>
        </p:txBody>
      </p:sp>
      <p:sp>
        <p:nvSpPr>
          <p:cNvPr id="199" name="Google Shape;199;p28"/>
          <p:cNvSpPr/>
          <p:nvPr/>
        </p:nvSpPr>
        <p:spPr>
          <a:xfrm flipH="1" rot="2700000">
            <a:off x="-1057870" y="4215706"/>
            <a:ext cx="4296749" cy="3387259"/>
          </a:xfrm>
          <a:custGeom>
            <a:rect b="b" l="l" r="r" t="t"/>
            <a:pathLst>
              <a:path extrusionOk="0" h="4394778" w="5574790">
                <a:moveTo>
                  <a:pt x="1312681" y="195490"/>
                </a:moveTo>
                <a:cubicBezTo>
                  <a:pt x="2411327" y="-398318"/>
                  <a:pt x="3027548" y="505842"/>
                  <a:pt x="3374452" y="979991"/>
                </a:cubicBezTo>
                <a:cubicBezTo>
                  <a:pt x="3721357" y="1454140"/>
                  <a:pt x="5399326" y="1582074"/>
                  <a:pt x="5563467" y="2531752"/>
                </a:cubicBezTo>
                <a:cubicBezTo>
                  <a:pt x="5727609" y="3481430"/>
                  <a:pt x="4085848" y="4428349"/>
                  <a:pt x="2024077" y="4393865"/>
                </a:cubicBezTo>
                <a:cubicBezTo>
                  <a:pt x="-37695" y="4359381"/>
                  <a:pt x="-47350" y="3020384"/>
                  <a:pt x="17479" y="2262435"/>
                </a:cubicBezTo>
                <a:cubicBezTo>
                  <a:pt x="97136" y="1328965"/>
                  <a:pt x="637493" y="560326"/>
                  <a:pt x="1312681" y="19549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00" name="Shape 200"/>
        <p:cNvGrpSpPr/>
        <p:nvPr/>
      </p:nvGrpSpPr>
      <p:grpSpPr>
        <a:xfrm>
          <a:off x="0" y="0"/>
          <a:ext cx="0" cy="0"/>
          <a:chOff x="0" y="0"/>
          <a:chExt cx="0" cy="0"/>
        </a:xfrm>
      </p:grpSpPr>
      <p:sp>
        <p:nvSpPr>
          <p:cNvPr id="201" name="Google Shape;201;p29"/>
          <p:cNvSpPr txBox="1"/>
          <p:nvPr>
            <p:ph hasCustomPrompt="1" type="title"/>
          </p:nvPr>
        </p:nvSpPr>
        <p:spPr>
          <a:xfrm>
            <a:off x="2223600" y="618412"/>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accent6"/>
              </a:buClr>
              <a:buSzPts val="6000"/>
              <a:buFont typeface="Poppins"/>
              <a:buNone/>
              <a:defRPr sz="4500">
                <a:solidFill>
                  <a:schemeClr val="accent6"/>
                </a:solidFill>
                <a:latin typeface="Poppins"/>
                <a:ea typeface="Poppins"/>
                <a:cs typeface="Poppins"/>
                <a:sym typeface="Poppins"/>
              </a:defRPr>
            </a:lvl1pPr>
            <a:lvl2pPr lvl="1"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2pPr>
            <a:lvl3pPr lvl="2"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3pPr>
            <a:lvl4pPr lvl="3"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4pPr>
            <a:lvl5pPr lvl="4"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5pPr>
            <a:lvl6pPr lvl="5"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6pPr>
            <a:lvl7pPr lvl="6"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7pPr>
            <a:lvl8pPr lvl="7"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8pPr>
            <a:lvl9pPr lvl="8"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9pPr>
          </a:lstStyle>
          <a:p>
            <a:r>
              <a:t>xx%</a:t>
            </a:r>
          </a:p>
        </p:txBody>
      </p:sp>
      <p:sp>
        <p:nvSpPr>
          <p:cNvPr id="202" name="Google Shape;202;p29"/>
          <p:cNvSpPr txBox="1"/>
          <p:nvPr>
            <p:ph idx="1" type="subTitle"/>
          </p:nvPr>
        </p:nvSpPr>
        <p:spPr>
          <a:xfrm>
            <a:off x="2223600" y="1354375"/>
            <a:ext cx="4696800" cy="46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03" name="Google Shape;203;p29"/>
          <p:cNvSpPr txBox="1"/>
          <p:nvPr>
            <p:ph hasCustomPrompt="1" idx="2" type="title"/>
          </p:nvPr>
        </p:nvSpPr>
        <p:spPr>
          <a:xfrm>
            <a:off x="2223600" y="1970668"/>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accent6"/>
              </a:buClr>
              <a:buSzPts val="6000"/>
              <a:buFont typeface="Poppins"/>
              <a:buNone/>
              <a:defRPr sz="4500">
                <a:solidFill>
                  <a:schemeClr val="accent6"/>
                </a:solidFill>
                <a:latin typeface="Poppins"/>
                <a:ea typeface="Poppins"/>
                <a:cs typeface="Poppins"/>
                <a:sym typeface="Poppins"/>
              </a:defRPr>
            </a:lvl1pPr>
            <a:lvl2pPr lvl="1"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2pPr>
            <a:lvl3pPr lvl="2"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3pPr>
            <a:lvl4pPr lvl="3"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4pPr>
            <a:lvl5pPr lvl="4"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5pPr>
            <a:lvl6pPr lvl="5"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6pPr>
            <a:lvl7pPr lvl="6"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7pPr>
            <a:lvl8pPr lvl="7"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8pPr>
            <a:lvl9pPr lvl="8"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9pPr>
          </a:lstStyle>
          <a:p>
            <a:r>
              <a:t>xx%</a:t>
            </a:r>
          </a:p>
        </p:txBody>
      </p:sp>
      <p:sp>
        <p:nvSpPr>
          <p:cNvPr id="204" name="Google Shape;204;p29"/>
          <p:cNvSpPr txBox="1"/>
          <p:nvPr>
            <p:ph idx="3" type="subTitle"/>
          </p:nvPr>
        </p:nvSpPr>
        <p:spPr>
          <a:xfrm>
            <a:off x="2223600" y="2706627"/>
            <a:ext cx="4696800" cy="46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05" name="Google Shape;205;p29"/>
          <p:cNvSpPr txBox="1"/>
          <p:nvPr>
            <p:ph hasCustomPrompt="1" idx="4" type="title"/>
          </p:nvPr>
        </p:nvSpPr>
        <p:spPr>
          <a:xfrm>
            <a:off x="2223600" y="3322924"/>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accent6"/>
              </a:buClr>
              <a:buSzPts val="6000"/>
              <a:buFont typeface="Poppins"/>
              <a:buNone/>
              <a:defRPr sz="4500">
                <a:solidFill>
                  <a:schemeClr val="accent6"/>
                </a:solidFill>
                <a:latin typeface="Poppins"/>
                <a:ea typeface="Poppins"/>
                <a:cs typeface="Poppins"/>
                <a:sym typeface="Poppins"/>
              </a:defRPr>
            </a:lvl1pPr>
            <a:lvl2pPr lvl="1"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2pPr>
            <a:lvl3pPr lvl="2"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3pPr>
            <a:lvl4pPr lvl="3"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4pPr>
            <a:lvl5pPr lvl="4"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5pPr>
            <a:lvl6pPr lvl="5"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6pPr>
            <a:lvl7pPr lvl="6"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7pPr>
            <a:lvl8pPr lvl="7"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8pPr>
            <a:lvl9pPr lvl="8" rtl="0" algn="ctr">
              <a:spcBef>
                <a:spcPts val="0"/>
              </a:spcBef>
              <a:spcAft>
                <a:spcPts val="0"/>
              </a:spcAft>
              <a:buClr>
                <a:schemeClr val="accent6"/>
              </a:buClr>
              <a:buSzPts val="6000"/>
              <a:buFont typeface="Poppins"/>
              <a:buNone/>
              <a:defRPr sz="6000">
                <a:solidFill>
                  <a:schemeClr val="accent6"/>
                </a:solidFill>
                <a:latin typeface="Poppins"/>
                <a:ea typeface="Poppins"/>
                <a:cs typeface="Poppins"/>
                <a:sym typeface="Poppins"/>
              </a:defRPr>
            </a:lvl9pPr>
          </a:lstStyle>
          <a:p>
            <a:r>
              <a:t>xx%</a:t>
            </a:r>
          </a:p>
        </p:txBody>
      </p:sp>
      <p:sp>
        <p:nvSpPr>
          <p:cNvPr id="206" name="Google Shape;206;p29"/>
          <p:cNvSpPr txBox="1"/>
          <p:nvPr>
            <p:ph idx="5" type="subTitle"/>
          </p:nvPr>
        </p:nvSpPr>
        <p:spPr>
          <a:xfrm>
            <a:off x="2223600" y="4058897"/>
            <a:ext cx="4696800" cy="46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07" name="Google Shape;207;p29"/>
          <p:cNvSpPr/>
          <p:nvPr/>
        </p:nvSpPr>
        <p:spPr>
          <a:xfrm rot="8997005">
            <a:off x="-1458637" y="-2136963"/>
            <a:ext cx="4857837" cy="3285720"/>
          </a:xfrm>
          <a:custGeom>
            <a:rect b="b" l="l" r="r" t="t"/>
            <a:pathLst>
              <a:path extrusionOk="0" h="4700967" w="6950236">
                <a:moveTo>
                  <a:pt x="1620332" y="88874"/>
                </a:moveTo>
                <a:cubicBezTo>
                  <a:pt x="2483721" y="-207537"/>
                  <a:pt x="3132272" y="313404"/>
                  <a:pt x="3435144" y="543183"/>
                </a:cubicBezTo>
                <a:cubicBezTo>
                  <a:pt x="3738017" y="772962"/>
                  <a:pt x="4261380" y="909053"/>
                  <a:pt x="4943449" y="800019"/>
                </a:cubicBezTo>
                <a:cubicBezTo>
                  <a:pt x="5729302" y="674428"/>
                  <a:pt x="6774414" y="719253"/>
                  <a:pt x="6935946" y="1688445"/>
                </a:cubicBezTo>
                <a:cubicBezTo>
                  <a:pt x="7083343" y="2570813"/>
                  <a:pt x="6051558" y="3021083"/>
                  <a:pt x="5633594" y="3419259"/>
                </a:cubicBezTo>
                <a:cubicBezTo>
                  <a:pt x="5215630" y="3817435"/>
                  <a:pt x="4391817" y="4749475"/>
                  <a:pt x="2632330" y="4698996"/>
                </a:cubicBezTo>
                <a:cubicBezTo>
                  <a:pt x="773097" y="4644075"/>
                  <a:pt x="-24467" y="3718093"/>
                  <a:pt x="571" y="3004526"/>
                </a:cubicBezTo>
                <a:cubicBezTo>
                  <a:pt x="20762" y="2454914"/>
                  <a:pt x="303847" y="1886725"/>
                  <a:pt x="512627" y="1469973"/>
                </a:cubicBezTo>
                <a:cubicBezTo>
                  <a:pt x="721407" y="1053220"/>
                  <a:pt x="947956" y="319865"/>
                  <a:pt x="1620332" y="88874"/>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accent3"/>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08" name="Shape 208"/>
        <p:cNvGrpSpPr/>
        <p:nvPr/>
      </p:nvGrpSpPr>
      <p:grpSpPr>
        <a:xfrm>
          <a:off x="0" y="0"/>
          <a:ext cx="0" cy="0"/>
          <a:chOff x="0" y="0"/>
          <a:chExt cx="0" cy="0"/>
        </a:xfrm>
      </p:grpSpPr>
      <p:sp>
        <p:nvSpPr>
          <p:cNvPr id="209" name="Google Shape;209;p3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Poppins"/>
              <a:buNone/>
              <a:defRPr>
                <a:latin typeface="Poppins"/>
                <a:ea typeface="Poppins"/>
                <a:cs typeface="Poppins"/>
                <a:sym typeface="Poppins"/>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10" name="Google Shape;210;p30"/>
          <p:cNvSpPr/>
          <p:nvPr/>
        </p:nvSpPr>
        <p:spPr>
          <a:xfrm flipH="1" rot="902071">
            <a:off x="6866133" y="4154512"/>
            <a:ext cx="3492290" cy="2753079"/>
          </a:xfrm>
          <a:custGeom>
            <a:rect b="b" l="l" r="r" t="t"/>
            <a:pathLst>
              <a:path extrusionOk="0" h="4394778" w="5574790">
                <a:moveTo>
                  <a:pt x="1312681" y="195490"/>
                </a:moveTo>
                <a:cubicBezTo>
                  <a:pt x="2411327" y="-398318"/>
                  <a:pt x="3027548" y="505842"/>
                  <a:pt x="3374452" y="979991"/>
                </a:cubicBezTo>
                <a:cubicBezTo>
                  <a:pt x="3721357" y="1454140"/>
                  <a:pt x="5399326" y="1582074"/>
                  <a:pt x="5563467" y="2531752"/>
                </a:cubicBezTo>
                <a:cubicBezTo>
                  <a:pt x="5727609" y="3481430"/>
                  <a:pt x="4085848" y="4428349"/>
                  <a:pt x="2024077" y="4393865"/>
                </a:cubicBezTo>
                <a:cubicBezTo>
                  <a:pt x="-37695" y="4359381"/>
                  <a:pt x="-47350" y="3020384"/>
                  <a:pt x="17479" y="2262435"/>
                </a:cubicBezTo>
                <a:cubicBezTo>
                  <a:pt x="97136" y="1328965"/>
                  <a:pt x="637493" y="560326"/>
                  <a:pt x="1312681" y="19549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Poppins"/>
              <a:buNone/>
              <a:defRPr>
                <a:latin typeface="Poppins"/>
                <a:ea typeface="Poppins"/>
                <a:cs typeface="Poppins"/>
                <a:sym typeface="Poppins"/>
              </a:defRPr>
            </a:lvl1pPr>
            <a:lvl2pPr lvl="1" rtl="0">
              <a:spcBef>
                <a:spcPts val="0"/>
              </a:spcBef>
              <a:spcAft>
                <a:spcPts val="0"/>
              </a:spcAft>
              <a:buSzPts val="3500"/>
              <a:buFont typeface="Poppins"/>
              <a:buNone/>
              <a:defRPr>
                <a:latin typeface="Poppins"/>
                <a:ea typeface="Poppins"/>
                <a:cs typeface="Poppins"/>
                <a:sym typeface="Poppins"/>
              </a:defRPr>
            </a:lvl2pPr>
            <a:lvl3pPr lvl="2" rtl="0">
              <a:spcBef>
                <a:spcPts val="0"/>
              </a:spcBef>
              <a:spcAft>
                <a:spcPts val="0"/>
              </a:spcAft>
              <a:buSzPts val="3500"/>
              <a:buFont typeface="Poppins"/>
              <a:buNone/>
              <a:defRPr>
                <a:latin typeface="Poppins"/>
                <a:ea typeface="Poppins"/>
                <a:cs typeface="Poppins"/>
                <a:sym typeface="Poppins"/>
              </a:defRPr>
            </a:lvl3pPr>
            <a:lvl4pPr lvl="3" rtl="0">
              <a:spcBef>
                <a:spcPts val="0"/>
              </a:spcBef>
              <a:spcAft>
                <a:spcPts val="0"/>
              </a:spcAft>
              <a:buSzPts val="3500"/>
              <a:buFont typeface="Poppins"/>
              <a:buNone/>
              <a:defRPr>
                <a:latin typeface="Poppins"/>
                <a:ea typeface="Poppins"/>
                <a:cs typeface="Poppins"/>
                <a:sym typeface="Poppins"/>
              </a:defRPr>
            </a:lvl4pPr>
            <a:lvl5pPr lvl="4" rtl="0">
              <a:spcBef>
                <a:spcPts val="0"/>
              </a:spcBef>
              <a:spcAft>
                <a:spcPts val="0"/>
              </a:spcAft>
              <a:buSzPts val="3500"/>
              <a:buFont typeface="Poppins"/>
              <a:buNone/>
              <a:defRPr>
                <a:latin typeface="Poppins"/>
                <a:ea typeface="Poppins"/>
                <a:cs typeface="Poppins"/>
                <a:sym typeface="Poppins"/>
              </a:defRPr>
            </a:lvl5pPr>
            <a:lvl6pPr lvl="5" rtl="0">
              <a:spcBef>
                <a:spcPts val="0"/>
              </a:spcBef>
              <a:spcAft>
                <a:spcPts val="0"/>
              </a:spcAft>
              <a:buSzPts val="3500"/>
              <a:buFont typeface="Poppins"/>
              <a:buNone/>
              <a:defRPr>
                <a:latin typeface="Poppins"/>
                <a:ea typeface="Poppins"/>
                <a:cs typeface="Poppins"/>
                <a:sym typeface="Poppins"/>
              </a:defRPr>
            </a:lvl6pPr>
            <a:lvl7pPr lvl="6" rtl="0">
              <a:spcBef>
                <a:spcPts val="0"/>
              </a:spcBef>
              <a:spcAft>
                <a:spcPts val="0"/>
              </a:spcAft>
              <a:buSzPts val="3500"/>
              <a:buFont typeface="Poppins"/>
              <a:buNone/>
              <a:defRPr>
                <a:latin typeface="Poppins"/>
                <a:ea typeface="Poppins"/>
                <a:cs typeface="Poppins"/>
                <a:sym typeface="Poppins"/>
              </a:defRPr>
            </a:lvl7pPr>
            <a:lvl8pPr lvl="7" rtl="0">
              <a:spcBef>
                <a:spcPts val="0"/>
              </a:spcBef>
              <a:spcAft>
                <a:spcPts val="0"/>
              </a:spcAft>
              <a:buSzPts val="3500"/>
              <a:buFont typeface="Poppins"/>
              <a:buNone/>
              <a:defRPr>
                <a:latin typeface="Poppins"/>
                <a:ea typeface="Poppins"/>
                <a:cs typeface="Poppins"/>
                <a:sym typeface="Poppins"/>
              </a:defRPr>
            </a:lvl8pPr>
            <a:lvl9pPr lvl="8" rtl="0">
              <a:spcBef>
                <a:spcPts val="0"/>
              </a:spcBef>
              <a:spcAft>
                <a:spcPts val="0"/>
              </a:spcAft>
              <a:buSzPts val="3500"/>
              <a:buFont typeface="Poppins"/>
              <a:buNone/>
              <a:defRPr>
                <a:latin typeface="Poppins"/>
                <a:ea typeface="Poppins"/>
                <a:cs typeface="Poppins"/>
                <a:sym typeface="Poppins"/>
              </a:defRPr>
            </a:lvl9pPr>
          </a:lstStyle>
          <a:p/>
        </p:txBody>
      </p:sp>
      <p:sp>
        <p:nvSpPr>
          <p:cNvPr id="19" name="Google Shape;19;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20" name="Google Shape;20;p4"/>
          <p:cNvSpPr/>
          <p:nvPr/>
        </p:nvSpPr>
        <p:spPr>
          <a:xfrm rot="-9005181">
            <a:off x="7261974" y="-768775"/>
            <a:ext cx="2874915" cy="1829270"/>
          </a:xfrm>
          <a:custGeom>
            <a:rect b="b" l="l" r="r" t="t"/>
            <a:pathLst>
              <a:path extrusionOk="0" h="4344030" w="6827158">
                <a:moveTo>
                  <a:pt x="3128606" y="359832"/>
                </a:moveTo>
                <a:cubicBezTo>
                  <a:pt x="1785021" y="246887"/>
                  <a:pt x="972992" y="-390056"/>
                  <a:pt x="301200" y="359832"/>
                </a:cubicBezTo>
                <a:cubicBezTo>
                  <a:pt x="-370593" y="1109720"/>
                  <a:pt x="-54850" y="3581077"/>
                  <a:pt x="2654992" y="4214661"/>
                </a:cubicBezTo>
                <a:cubicBezTo>
                  <a:pt x="5374491" y="4849925"/>
                  <a:pt x="6747467" y="2994518"/>
                  <a:pt x="6820104" y="1931407"/>
                </a:cubicBezTo>
                <a:cubicBezTo>
                  <a:pt x="6892742" y="868295"/>
                  <a:pt x="6403593" y="57106"/>
                  <a:pt x="5392545" y="46609"/>
                </a:cubicBezTo>
                <a:cubicBezTo>
                  <a:pt x="4330694" y="36532"/>
                  <a:pt x="3748334" y="411896"/>
                  <a:pt x="3128606" y="359832"/>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211" name="Shape 211"/>
        <p:cNvGrpSpPr/>
        <p:nvPr/>
      </p:nvGrpSpPr>
      <p:grpSpPr>
        <a:xfrm>
          <a:off x="0" y="0"/>
          <a:ext cx="0" cy="0"/>
          <a:chOff x="0" y="0"/>
          <a:chExt cx="0" cy="0"/>
        </a:xfrm>
      </p:grpSpPr>
      <p:sp>
        <p:nvSpPr>
          <p:cNvPr id="212" name="Google Shape;212;p3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Poppins"/>
              <a:buNone/>
              <a:defRPr>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3" name="Google Shape;213;p31"/>
          <p:cNvSpPr/>
          <p:nvPr/>
        </p:nvSpPr>
        <p:spPr>
          <a:xfrm flipH="1" rot="-9897929">
            <a:off x="-1339113" y="-1629982"/>
            <a:ext cx="3492290" cy="2753079"/>
          </a:xfrm>
          <a:custGeom>
            <a:rect b="b" l="l" r="r" t="t"/>
            <a:pathLst>
              <a:path extrusionOk="0" h="4394778" w="5574790">
                <a:moveTo>
                  <a:pt x="1312681" y="195490"/>
                </a:moveTo>
                <a:cubicBezTo>
                  <a:pt x="2411327" y="-398318"/>
                  <a:pt x="3027548" y="505842"/>
                  <a:pt x="3374452" y="979991"/>
                </a:cubicBezTo>
                <a:cubicBezTo>
                  <a:pt x="3721357" y="1454140"/>
                  <a:pt x="5399326" y="1582074"/>
                  <a:pt x="5563467" y="2531752"/>
                </a:cubicBezTo>
                <a:cubicBezTo>
                  <a:pt x="5727609" y="3481430"/>
                  <a:pt x="4085848" y="4428349"/>
                  <a:pt x="2024077" y="4393865"/>
                </a:cubicBezTo>
                <a:cubicBezTo>
                  <a:pt x="-37695" y="4359381"/>
                  <a:pt x="-47350" y="3020384"/>
                  <a:pt x="17479" y="2262435"/>
                </a:cubicBezTo>
                <a:cubicBezTo>
                  <a:pt x="97136" y="1328965"/>
                  <a:pt x="637493" y="560326"/>
                  <a:pt x="1312681" y="19549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4" name="Shape 214"/>
        <p:cNvGrpSpPr/>
        <p:nvPr/>
      </p:nvGrpSpPr>
      <p:grpSpPr>
        <a:xfrm>
          <a:off x="0" y="0"/>
          <a:ext cx="0" cy="0"/>
          <a:chOff x="0" y="0"/>
          <a:chExt cx="0" cy="0"/>
        </a:xfrm>
      </p:grpSpPr>
      <p:sp>
        <p:nvSpPr>
          <p:cNvPr id="215" name="Google Shape;215;p32"/>
          <p:cNvSpPr txBox="1"/>
          <p:nvPr>
            <p:ph type="title"/>
          </p:nvPr>
        </p:nvSpPr>
        <p:spPr>
          <a:xfrm>
            <a:off x="2347938" y="838575"/>
            <a:ext cx="44481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Font typeface="Poppins"/>
              <a:buNone/>
              <a:defRPr sz="6000">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6" name="Google Shape;216;p32"/>
          <p:cNvSpPr txBox="1"/>
          <p:nvPr>
            <p:ph idx="1" type="subTitle"/>
          </p:nvPr>
        </p:nvSpPr>
        <p:spPr>
          <a:xfrm>
            <a:off x="2347900" y="1801125"/>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7" name="Google Shape;217;p32"/>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000" u="sng">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sp>
        <p:nvSpPr>
          <p:cNvPr id="218" name="Google Shape;218;p32"/>
          <p:cNvSpPr/>
          <p:nvPr/>
        </p:nvSpPr>
        <p:spPr>
          <a:xfrm rot="10800000">
            <a:off x="5868838" y="-2039474"/>
            <a:ext cx="5658412" cy="4460700"/>
          </a:xfrm>
          <a:custGeom>
            <a:rect b="b" l="l" r="r" t="t"/>
            <a:pathLst>
              <a:path extrusionOk="0" h="4394778" w="5574790">
                <a:moveTo>
                  <a:pt x="1312681" y="195490"/>
                </a:moveTo>
                <a:cubicBezTo>
                  <a:pt x="2411327" y="-398318"/>
                  <a:pt x="3027548" y="505842"/>
                  <a:pt x="3374452" y="979991"/>
                </a:cubicBezTo>
                <a:cubicBezTo>
                  <a:pt x="3721357" y="1454140"/>
                  <a:pt x="5399326" y="1582074"/>
                  <a:pt x="5563467" y="2531752"/>
                </a:cubicBezTo>
                <a:cubicBezTo>
                  <a:pt x="5727609" y="3481430"/>
                  <a:pt x="4085848" y="4428349"/>
                  <a:pt x="2024077" y="4393865"/>
                </a:cubicBezTo>
                <a:cubicBezTo>
                  <a:pt x="-37695" y="4359381"/>
                  <a:pt x="-47350" y="3020384"/>
                  <a:pt x="17479" y="2262435"/>
                </a:cubicBezTo>
                <a:cubicBezTo>
                  <a:pt x="97136" y="1328965"/>
                  <a:pt x="637493" y="560326"/>
                  <a:pt x="1312681" y="19549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9" name="Shape 219"/>
        <p:cNvGrpSpPr/>
        <p:nvPr/>
      </p:nvGrpSpPr>
      <p:grpSpPr>
        <a:xfrm>
          <a:off x="0" y="0"/>
          <a:ext cx="0" cy="0"/>
          <a:chOff x="0" y="0"/>
          <a:chExt cx="0" cy="0"/>
        </a:xfrm>
      </p:grpSpPr>
      <p:sp>
        <p:nvSpPr>
          <p:cNvPr id="220" name="Google Shape;220;p33"/>
          <p:cNvSpPr/>
          <p:nvPr/>
        </p:nvSpPr>
        <p:spPr>
          <a:xfrm rot="896667">
            <a:off x="-1220683" y="3997362"/>
            <a:ext cx="8031537" cy="6017421"/>
          </a:xfrm>
          <a:custGeom>
            <a:rect b="b" l="l" r="r" t="t"/>
            <a:pathLst>
              <a:path extrusionOk="0" h="4251473" w="5674501">
                <a:moveTo>
                  <a:pt x="4673054" y="677120"/>
                </a:moveTo>
                <a:cubicBezTo>
                  <a:pt x="4103105" y="385864"/>
                  <a:pt x="3537453" y="-220451"/>
                  <a:pt x="2806173" y="82706"/>
                </a:cubicBezTo>
                <a:cubicBezTo>
                  <a:pt x="2074892" y="385864"/>
                  <a:pt x="1781322" y="691336"/>
                  <a:pt x="1250383" y="751505"/>
                </a:cubicBezTo>
                <a:cubicBezTo>
                  <a:pt x="719445" y="811673"/>
                  <a:pt x="-109362" y="1098962"/>
                  <a:pt x="11967" y="2187289"/>
                </a:cubicBezTo>
                <a:cubicBezTo>
                  <a:pt x="104534" y="3017418"/>
                  <a:pt x="755149" y="3434632"/>
                  <a:pt x="1271872" y="3581417"/>
                </a:cubicBezTo>
                <a:cubicBezTo>
                  <a:pt x="1788595" y="3728202"/>
                  <a:pt x="2066958" y="4319971"/>
                  <a:pt x="2770469" y="4244925"/>
                </a:cubicBezTo>
                <a:cubicBezTo>
                  <a:pt x="3356948" y="4181781"/>
                  <a:pt x="3835982" y="3663736"/>
                  <a:pt x="4130875" y="3380414"/>
                </a:cubicBezTo>
                <a:cubicBezTo>
                  <a:pt x="4675368" y="2857740"/>
                  <a:pt x="5432436" y="2810134"/>
                  <a:pt x="5637406" y="2252416"/>
                </a:cubicBezTo>
                <a:cubicBezTo>
                  <a:pt x="5829152" y="1729411"/>
                  <a:pt x="5243003" y="968707"/>
                  <a:pt x="4673054" y="67712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1" name="Google Shape;221;p33"/>
          <p:cNvSpPr/>
          <p:nvPr/>
        </p:nvSpPr>
        <p:spPr>
          <a:xfrm rot="-9005181">
            <a:off x="7261974" y="-768775"/>
            <a:ext cx="2874915" cy="1829270"/>
          </a:xfrm>
          <a:custGeom>
            <a:rect b="b" l="l" r="r" t="t"/>
            <a:pathLst>
              <a:path extrusionOk="0" h="4344030" w="6827158">
                <a:moveTo>
                  <a:pt x="3128606" y="359832"/>
                </a:moveTo>
                <a:cubicBezTo>
                  <a:pt x="1785021" y="246887"/>
                  <a:pt x="972992" y="-390056"/>
                  <a:pt x="301200" y="359832"/>
                </a:cubicBezTo>
                <a:cubicBezTo>
                  <a:pt x="-370593" y="1109720"/>
                  <a:pt x="-54850" y="3581077"/>
                  <a:pt x="2654992" y="4214661"/>
                </a:cubicBezTo>
                <a:cubicBezTo>
                  <a:pt x="5374491" y="4849925"/>
                  <a:pt x="6747467" y="2994518"/>
                  <a:pt x="6820104" y="1931407"/>
                </a:cubicBezTo>
                <a:cubicBezTo>
                  <a:pt x="6892742" y="868295"/>
                  <a:pt x="6403593" y="57106"/>
                  <a:pt x="5392545" y="46609"/>
                </a:cubicBezTo>
                <a:cubicBezTo>
                  <a:pt x="4330694" y="36532"/>
                  <a:pt x="3748334" y="411896"/>
                  <a:pt x="3128606" y="359832"/>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22" name="Shape 222"/>
        <p:cNvGrpSpPr/>
        <p:nvPr/>
      </p:nvGrpSpPr>
      <p:grpSpPr>
        <a:xfrm>
          <a:off x="0" y="0"/>
          <a:ext cx="0" cy="0"/>
          <a:chOff x="0" y="0"/>
          <a:chExt cx="0" cy="0"/>
        </a:xfrm>
      </p:grpSpPr>
      <p:sp>
        <p:nvSpPr>
          <p:cNvPr id="223" name="Google Shape;223;p34"/>
          <p:cNvSpPr/>
          <p:nvPr/>
        </p:nvSpPr>
        <p:spPr>
          <a:xfrm rot="9015307">
            <a:off x="-1266466" y="-1714517"/>
            <a:ext cx="4062508" cy="2747780"/>
          </a:xfrm>
          <a:custGeom>
            <a:rect b="b" l="l" r="r" t="t"/>
            <a:pathLst>
              <a:path extrusionOk="0" h="4700967" w="6950236">
                <a:moveTo>
                  <a:pt x="1620332" y="88874"/>
                </a:moveTo>
                <a:cubicBezTo>
                  <a:pt x="2483721" y="-207537"/>
                  <a:pt x="3132272" y="313404"/>
                  <a:pt x="3435144" y="543183"/>
                </a:cubicBezTo>
                <a:cubicBezTo>
                  <a:pt x="3738017" y="772962"/>
                  <a:pt x="4261380" y="909053"/>
                  <a:pt x="4943449" y="800019"/>
                </a:cubicBezTo>
                <a:cubicBezTo>
                  <a:pt x="5729302" y="674428"/>
                  <a:pt x="6774414" y="719253"/>
                  <a:pt x="6935946" y="1688445"/>
                </a:cubicBezTo>
                <a:cubicBezTo>
                  <a:pt x="7083343" y="2570813"/>
                  <a:pt x="6051558" y="3021083"/>
                  <a:pt x="5633594" y="3419259"/>
                </a:cubicBezTo>
                <a:cubicBezTo>
                  <a:pt x="5215630" y="3817435"/>
                  <a:pt x="4391817" y="4749475"/>
                  <a:pt x="2632330" y="4698996"/>
                </a:cubicBezTo>
                <a:cubicBezTo>
                  <a:pt x="773097" y="4644075"/>
                  <a:pt x="-24467" y="3718093"/>
                  <a:pt x="571" y="3004526"/>
                </a:cubicBezTo>
                <a:cubicBezTo>
                  <a:pt x="20762" y="2454914"/>
                  <a:pt x="303847" y="1886725"/>
                  <a:pt x="512627" y="1469973"/>
                </a:cubicBezTo>
                <a:cubicBezTo>
                  <a:pt x="721407" y="1053220"/>
                  <a:pt x="947956" y="319865"/>
                  <a:pt x="1620332" y="88874"/>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accent3"/>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7" name="Shape 22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28" name="Shape 228"/>
        <p:cNvGrpSpPr/>
        <p:nvPr/>
      </p:nvGrpSpPr>
      <p:grpSpPr>
        <a:xfrm>
          <a:off x="0" y="0"/>
          <a:ext cx="0" cy="0"/>
          <a:chOff x="0" y="0"/>
          <a:chExt cx="0" cy="0"/>
        </a:xfrm>
      </p:grpSpPr>
      <p:sp>
        <p:nvSpPr>
          <p:cNvPr id="229" name="Google Shape;229;p37"/>
          <p:cNvSpPr txBox="1"/>
          <p:nvPr>
            <p:ph type="title"/>
          </p:nvPr>
        </p:nvSpPr>
        <p:spPr>
          <a:xfrm>
            <a:off x="716775" y="510900"/>
            <a:ext cx="77106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Poppins"/>
              <a:buNone/>
              <a:defRPr>
                <a:latin typeface="Poppins"/>
                <a:ea typeface="Poppins"/>
                <a:cs typeface="Poppins"/>
                <a:sym typeface="Poppins"/>
              </a:defRPr>
            </a:lvl1pPr>
            <a:lvl2pPr lvl="1" rtl="0">
              <a:spcBef>
                <a:spcPts val="0"/>
              </a:spcBef>
              <a:spcAft>
                <a:spcPts val="0"/>
              </a:spcAft>
              <a:buSzPts val="3500"/>
              <a:buFont typeface="Poppins"/>
              <a:buNone/>
              <a:defRPr>
                <a:latin typeface="Poppins"/>
                <a:ea typeface="Poppins"/>
                <a:cs typeface="Poppins"/>
                <a:sym typeface="Poppins"/>
              </a:defRPr>
            </a:lvl2pPr>
            <a:lvl3pPr lvl="2" rtl="0">
              <a:spcBef>
                <a:spcPts val="0"/>
              </a:spcBef>
              <a:spcAft>
                <a:spcPts val="0"/>
              </a:spcAft>
              <a:buSzPts val="3500"/>
              <a:buFont typeface="Poppins"/>
              <a:buNone/>
              <a:defRPr>
                <a:latin typeface="Poppins"/>
                <a:ea typeface="Poppins"/>
                <a:cs typeface="Poppins"/>
                <a:sym typeface="Poppins"/>
              </a:defRPr>
            </a:lvl3pPr>
            <a:lvl4pPr lvl="3" rtl="0">
              <a:spcBef>
                <a:spcPts val="0"/>
              </a:spcBef>
              <a:spcAft>
                <a:spcPts val="0"/>
              </a:spcAft>
              <a:buSzPts val="3500"/>
              <a:buFont typeface="Poppins"/>
              <a:buNone/>
              <a:defRPr>
                <a:latin typeface="Poppins"/>
                <a:ea typeface="Poppins"/>
                <a:cs typeface="Poppins"/>
                <a:sym typeface="Poppins"/>
              </a:defRPr>
            </a:lvl4pPr>
            <a:lvl5pPr lvl="4" rtl="0">
              <a:spcBef>
                <a:spcPts val="0"/>
              </a:spcBef>
              <a:spcAft>
                <a:spcPts val="0"/>
              </a:spcAft>
              <a:buSzPts val="3500"/>
              <a:buFont typeface="Poppins"/>
              <a:buNone/>
              <a:defRPr>
                <a:latin typeface="Poppins"/>
                <a:ea typeface="Poppins"/>
                <a:cs typeface="Poppins"/>
                <a:sym typeface="Poppins"/>
              </a:defRPr>
            </a:lvl5pPr>
            <a:lvl6pPr lvl="5" rtl="0">
              <a:spcBef>
                <a:spcPts val="0"/>
              </a:spcBef>
              <a:spcAft>
                <a:spcPts val="0"/>
              </a:spcAft>
              <a:buSzPts val="3500"/>
              <a:buFont typeface="Poppins"/>
              <a:buNone/>
              <a:defRPr>
                <a:latin typeface="Poppins"/>
                <a:ea typeface="Poppins"/>
                <a:cs typeface="Poppins"/>
                <a:sym typeface="Poppins"/>
              </a:defRPr>
            </a:lvl6pPr>
            <a:lvl7pPr lvl="6" rtl="0">
              <a:spcBef>
                <a:spcPts val="0"/>
              </a:spcBef>
              <a:spcAft>
                <a:spcPts val="0"/>
              </a:spcAft>
              <a:buSzPts val="3500"/>
              <a:buFont typeface="Poppins"/>
              <a:buNone/>
              <a:defRPr>
                <a:latin typeface="Poppins"/>
                <a:ea typeface="Poppins"/>
                <a:cs typeface="Poppins"/>
                <a:sym typeface="Poppins"/>
              </a:defRPr>
            </a:lvl7pPr>
            <a:lvl8pPr lvl="7" rtl="0">
              <a:spcBef>
                <a:spcPts val="0"/>
              </a:spcBef>
              <a:spcAft>
                <a:spcPts val="0"/>
              </a:spcAft>
              <a:buSzPts val="3500"/>
              <a:buFont typeface="Poppins"/>
              <a:buNone/>
              <a:defRPr>
                <a:latin typeface="Poppins"/>
                <a:ea typeface="Poppins"/>
                <a:cs typeface="Poppins"/>
                <a:sym typeface="Poppins"/>
              </a:defRPr>
            </a:lvl8pPr>
            <a:lvl9pPr lvl="8" rtl="0">
              <a:spcBef>
                <a:spcPts val="0"/>
              </a:spcBef>
              <a:spcAft>
                <a:spcPts val="0"/>
              </a:spcAft>
              <a:buSzPts val="3500"/>
              <a:buFont typeface="Poppins"/>
              <a:buNone/>
              <a:defRPr>
                <a:latin typeface="Poppins"/>
                <a:ea typeface="Poppins"/>
                <a:cs typeface="Poppins"/>
                <a:sym typeface="Poppins"/>
              </a:defRPr>
            </a:lvl9pPr>
          </a:lstStyle>
          <a:p/>
        </p:txBody>
      </p:sp>
      <p:sp>
        <p:nvSpPr>
          <p:cNvPr id="23" name="Google Shape;23;p5"/>
          <p:cNvSpPr txBox="1"/>
          <p:nvPr>
            <p:ph idx="1" type="subTitle"/>
          </p:nvPr>
        </p:nvSpPr>
        <p:spPr>
          <a:xfrm>
            <a:off x="5055284"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 name="Google Shape;24;p5"/>
          <p:cNvSpPr txBox="1"/>
          <p:nvPr>
            <p:ph idx="2" type="subTitle"/>
          </p:nvPr>
        </p:nvSpPr>
        <p:spPr>
          <a:xfrm>
            <a:off x="1583300"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 name="Google Shape;25;p5"/>
          <p:cNvSpPr txBox="1"/>
          <p:nvPr>
            <p:ph idx="3" type="subTitle"/>
          </p:nvPr>
        </p:nvSpPr>
        <p:spPr>
          <a:xfrm>
            <a:off x="50552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Poppins"/>
              <a:buNone/>
              <a:defRPr sz="2400">
                <a:latin typeface="Poppins"/>
                <a:ea typeface="Poppins"/>
                <a:cs typeface="Poppins"/>
                <a:sym typeface="Poppins"/>
              </a:defRPr>
            </a:lvl2pPr>
            <a:lvl3pPr lvl="2" rtl="0" algn="ctr">
              <a:lnSpc>
                <a:spcPct val="100000"/>
              </a:lnSpc>
              <a:spcBef>
                <a:spcPts val="0"/>
              </a:spcBef>
              <a:spcAft>
                <a:spcPts val="0"/>
              </a:spcAft>
              <a:buSzPts val="2400"/>
              <a:buFont typeface="Poppins"/>
              <a:buNone/>
              <a:defRPr sz="2400">
                <a:latin typeface="Poppins"/>
                <a:ea typeface="Poppins"/>
                <a:cs typeface="Poppins"/>
                <a:sym typeface="Poppins"/>
              </a:defRPr>
            </a:lvl3pPr>
            <a:lvl4pPr lvl="3" rtl="0" algn="ctr">
              <a:lnSpc>
                <a:spcPct val="100000"/>
              </a:lnSpc>
              <a:spcBef>
                <a:spcPts val="0"/>
              </a:spcBef>
              <a:spcAft>
                <a:spcPts val="0"/>
              </a:spcAft>
              <a:buSzPts val="2400"/>
              <a:buFont typeface="Poppins"/>
              <a:buNone/>
              <a:defRPr sz="2400">
                <a:latin typeface="Poppins"/>
                <a:ea typeface="Poppins"/>
                <a:cs typeface="Poppins"/>
                <a:sym typeface="Poppins"/>
              </a:defRPr>
            </a:lvl4pPr>
            <a:lvl5pPr lvl="4" rtl="0" algn="ctr">
              <a:lnSpc>
                <a:spcPct val="100000"/>
              </a:lnSpc>
              <a:spcBef>
                <a:spcPts val="0"/>
              </a:spcBef>
              <a:spcAft>
                <a:spcPts val="0"/>
              </a:spcAft>
              <a:buSzPts val="2400"/>
              <a:buFont typeface="Poppins"/>
              <a:buNone/>
              <a:defRPr sz="2400">
                <a:latin typeface="Poppins"/>
                <a:ea typeface="Poppins"/>
                <a:cs typeface="Poppins"/>
                <a:sym typeface="Poppins"/>
              </a:defRPr>
            </a:lvl5pPr>
            <a:lvl6pPr lvl="5" rtl="0" algn="ctr">
              <a:lnSpc>
                <a:spcPct val="100000"/>
              </a:lnSpc>
              <a:spcBef>
                <a:spcPts val="0"/>
              </a:spcBef>
              <a:spcAft>
                <a:spcPts val="0"/>
              </a:spcAft>
              <a:buSzPts val="2400"/>
              <a:buFont typeface="Poppins"/>
              <a:buNone/>
              <a:defRPr sz="2400">
                <a:latin typeface="Poppins"/>
                <a:ea typeface="Poppins"/>
                <a:cs typeface="Poppins"/>
                <a:sym typeface="Poppins"/>
              </a:defRPr>
            </a:lvl6pPr>
            <a:lvl7pPr lvl="6" rtl="0" algn="ctr">
              <a:lnSpc>
                <a:spcPct val="100000"/>
              </a:lnSpc>
              <a:spcBef>
                <a:spcPts val="0"/>
              </a:spcBef>
              <a:spcAft>
                <a:spcPts val="0"/>
              </a:spcAft>
              <a:buSzPts val="2400"/>
              <a:buFont typeface="Poppins"/>
              <a:buNone/>
              <a:defRPr sz="2400">
                <a:latin typeface="Poppins"/>
                <a:ea typeface="Poppins"/>
                <a:cs typeface="Poppins"/>
                <a:sym typeface="Poppins"/>
              </a:defRPr>
            </a:lvl7pPr>
            <a:lvl8pPr lvl="7" rtl="0" algn="ctr">
              <a:lnSpc>
                <a:spcPct val="100000"/>
              </a:lnSpc>
              <a:spcBef>
                <a:spcPts val="0"/>
              </a:spcBef>
              <a:spcAft>
                <a:spcPts val="0"/>
              </a:spcAft>
              <a:buSzPts val="2400"/>
              <a:buFont typeface="Poppins"/>
              <a:buNone/>
              <a:defRPr sz="2400">
                <a:latin typeface="Poppins"/>
                <a:ea typeface="Poppins"/>
                <a:cs typeface="Poppins"/>
                <a:sym typeface="Poppins"/>
              </a:defRPr>
            </a:lvl8pPr>
            <a:lvl9pPr lvl="8" rtl="0" algn="ctr">
              <a:lnSpc>
                <a:spcPct val="100000"/>
              </a:lnSpc>
              <a:spcBef>
                <a:spcPts val="0"/>
              </a:spcBef>
              <a:spcAft>
                <a:spcPts val="0"/>
              </a:spcAft>
              <a:buSzPts val="2400"/>
              <a:buFont typeface="Poppins"/>
              <a:buNone/>
              <a:defRPr sz="2400">
                <a:latin typeface="Poppins"/>
                <a:ea typeface="Poppins"/>
                <a:cs typeface="Poppins"/>
                <a:sym typeface="Poppins"/>
              </a:defRPr>
            </a:lvl9pPr>
          </a:lstStyle>
          <a:p/>
        </p:txBody>
      </p:sp>
      <p:sp>
        <p:nvSpPr>
          <p:cNvPr id="26" name="Google Shape;26;p5"/>
          <p:cNvSpPr txBox="1"/>
          <p:nvPr>
            <p:ph idx="4" type="subTitle"/>
          </p:nvPr>
        </p:nvSpPr>
        <p:spPr>
          <a:xfrm>
            <a:off x="15830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Poppins"/>
              <a:buNone/>
              <a:defRPr sz="2400">
                <a:latin typeface="Poppins"/>
                <a:ea typeface="Poppins"/>
                <a:cs typeface="Poppins"/>
                <a:sym typeface="Poppins"/>
              </a:defRPr>
            </a:lvl2pPr>
            <a:lvl3pPr lvl="2" rtl="0" algn="ctr">
              <a:lnSpc>
                <a:spcPct val="100000"/>
              </a:lnSpc>
              <a:spcBef>
                <a:spcPts val="0"/>
              </a:spcBef>
              <a:spcAft>
                <a:spcPts val="0"/>
              </a:spcAft>
              <a:buSzPts val="2400"/>
              <a:buFont typeface="Poppins"/>
              <a:buNone/>
              <a:defRPr sz="2400">
                <a:latin typeface="Poppins"/>
                <a:ea typeface="Poppins"/>
                <a:cs typeface="Poppins"/>
                <a:sym typeface="Poppins"/>
              </a:defRPr>
            </a:lvl3pPr>
            <a:lvl4pPr lvl="3" rtl="0" algn="ctr">
              <a:lnSpc>
                <a:spcPct val="100000"/>
              </a:lnSpc>
              <a:spcBef>
                <a:spcPts val="0"/>
              </a:spcBef>
              <a:spcAft>
                <a:spcPts val="0"/>
              </a:spcAft>
              <a:buSzPts val="2400"/>
              <a:buFont typeface="Poppins"/>
              <a:buNone/>
              <a:defRPr sz="2400">
                <a:latin typeface="Poppins"/>
                <a:ea typeface="Poppins"/>
                <a:cs typeface="Poppins"/>
                <a:sym typeface="Poppins"/>
              </a:defRPr>
            </a:lvl4pPr>
            <a:lvl5pPr lvl="4" rtl="0" algn="ctr">
              <a:lnSpc>
                <a:spcPct val="100000"/>
              </a:lnSpc>
              <a:spcBef>
                <a:spcPts val="0"/>
              </a:spcBef>
              <a:spcAft>
                <a:spcPts val="0"/>
              </a:spcAft>
              <a:buSzPts val="2400"/>
              <a:buFont typeface="Poppins"/>
              <a:buNone/>
              <a:defRPr sz="2400">
                <a:latin typeface="Poppins"/>
                <a:ea typeface="Poppins"/>
                <a:cs typeface="Poppins"/>
                <a:sym typeface="Poppins"/>
              </a:defRPr>
            </a:lvl5pPr>
            <a:lvl6pPr lvl="5" rtl="0" algn="ctr">
              <a:lnSpc>
                <a:spcPct val="100000"/>
              </a:lnSpc>
              <a:spcBef>
                <a:spcPts val="0"/>
              </a:spcBef>
              <a:spcAft>
                <a:spcPts val="0"/>
              </a:spcAft>
              <a:buSzPts val="2400"/>
              <a:buFont typeface="Poppins"/>
              <a:buNone/>
              <a:defRPr sz="2400">
                <a:latin typeface="Poppins"/>
                <a:ea typeface="Poppins"/>
                <a:cs typeface="Poppins"/>
                <a:sym typeface="Poppins"/>
              </a:defRPr>
            </a:lvl6pPr>
            <a:lvl7pPr lvl="6" rtl="0" algn="ctr">
              <a:lnSpc>
                <a:spcPct val="100000"/>
              </a:lnSpc>
              <a:spcBef>
                <a:spcPts val="0"/>
              </a:spcBef>
              <a:spcAft>
                <a:spcPts val="0"/>
              </a:spcAft>
              <a:buSzPts val="2400"/>
              <a:buFont typeface="Poppins"/>
              <a:buNone/>
              <a:defRPr sz="2400">
                <a:latin typeface="Poppins"/>
                <a:ea typeface="Poppins"/>
                <a:cs typeface="Poppins"/>
                <a:sym typeface="Poppins"/>
              </a:defRPr>
            </a:lvl7pPr>
            <a:lvl8pPr lvl="7" rtl="0" algn="ctr">
              <a:lnSpc>
                <a:spcPct val="100000"/>
              </a:lnSpc>
              <a:spcBef>
                <a:spcPts val="0"/>
              </a:spcBef>
              <a:spcAft>
                <a:spcPts val="0"/>
              </a:spcAft>
              <a:buSzPts val="2400"/>
              <a:buFont typeface="Poppins"/>
              <a:buNone/>
              <a:defRPr sz="2400">
                <a:latin typeface="Poppins"/>
                <a:ea typeface="Poppins"/>
                <a:cs typeface="Poppins"/>
                <a:sym typeface="Poppins"/>
              </a:defRPr>
            </a:lvl8pPr>
            <a:lvl9pPr lvl="8" rtl="0" algn="ctr">
              <a:lnSpc>
                <a:spcPct val="100000"/>
              </a:lnSpc>
              <a:spcBef>
                <a:spcPts val="0"/>
              </a:spcBef>
              <a:spcAft>
                <a:spcPts val="0"/>
              </a:spcAft>
              <a:buSzPts val="2400"/>
              <a:buFont typeface="Poppins"/>
              <a:buNone/>
              <a:defRPr sz="2400">
                <a:latin typeface="Poppins"/>
                <a:ea typeface="Poppins"/>
                <a:cs typeface="Poppins"/>
                <a:sym typeface="Poppins"/>
              </a:defRPr>
            </a:lvl9pPr>
          </a:lstStyle>
          <a:p/>
        </p:txBody>
      </p:sp>
      <p:sp>
        <p:nvSpPr>
          <p:cNvPr id="27" name="Google Shape;27;p5"/>
          <p:cNvSpPr/>
          <p:nvPr>
            <p:ph idx="5" type="pic"/>
          </p:nvPr>
        </p:nvSpPr>
        <p:spPr>
          <a:xfrm>
            <a:off x="2031800" y="1375650"/>
            <a:ext cx="1608000" cy="1608000"/>
          </a:xfrm>
          <a:prstGeom prst="ellipse">
            <a:avLst/>
          </a:prstGeom>
          <a:noFill/>
          <a:ln>
            <a:noFill/>
          </a:ln>
        </p:spPr>
      </p:sp>
      <p:sp>
        <p:nvSpPr>
          <p:cNvPr id="28" name="Google Shape;28;p5"/>
          <p:cNvSpPr/>
          <p:nvPr>
            <p:ph idx="6" type="pic"/>
          </p:nvPr>
        </p:nvSpPr>
        <p:spPr>
          <a:xfrm>
            <a:off x="5504075" y="1375650"/>
            <a:ext cx="1608000" cy="1608000"/>
          </a:xfrm>
          <a:prstGeom prst="ellipse">
            <a:avLst/>
          </a:prstGeom>
          <a:noFill/>
          <a:ln>
            <a:noFill/>
          </a:ln>
        </p:spPr>
      </p:sp>
      <p:sp>
        <p:nvSpPr>
          <p:cNvPr id="29" name="Google Shape;29;p5"/>
          <p:cNvSpPr/>
          <p:nvPr/>
        </p:nvSpPr>
        <p:spPr>
          <a:xfrm rot="8997005">
            <a:off x="-1458637" y="-2136963"/>
            <a:ext cx="4857837" cy="3285720"/>
          </a:xfrm>
          <a:custGeom>
            <a:rect b="b" l="l" r="r" t="t"/>
            <a:pathLst>
              <a:path extrusionOk="0" h="4700967" w="6950236">
                <a:moveTo>
                  <a:pt x="1620332" y="88874"/>
                </a:moveTo>
                <a:cubicBezTo>
                  <a:pt x="2483721" y="-207537"/>
                  <a:pt x="3132272" y="313404"/>
                  <a:pt x="3435144" y="543183"/>
                </a:cubicBezTo>
                <a:cubicBezTo>
                  <a:pt x="3738017" y="772962"/>
                  <a:pt x="4261380" y="909053"/>
                  <a:pt x="4943449" y="800019"/>
                </a:cubicBezTo>
                <a:cubicBezTo>
                  <a:pt x="5729302" y="674428"/>
                  <a:pt x="6774414" y="719253"/>
                  <a:pt x="6935946" y="1688445"/>
                </a:cubicBezTo>
                <a:cubicBezTo>
                  <a:pt x="7083343" y="2570813"/>
                  <a:pt x="6051558" y="3021083"/>
                  <a:pt x="5633594" y="3419259"/>
                </a:cubicBezTo>
                <a:cubicBezTo>
                  <a:pt x="5215630" y="3817435"/>
                  <a:pt x="4391817" y="4749475"/>
                  <a:pt x="2632330" y="4698996"/>
                </a:cubicBezTo>
                <a:cubicBezTo>
                  <a:pt x="773097" y="4644075"/>
                  <a:pt x="-24467" y="3718093"/>
                  <a:pt x="571" y="3004526"/>
                </a:cubicBezTo>
                <a:cubicBezTo>
                  <a:pt x="20762" y="2454914"/>
                  <a:pt x="303847" y="1886725"/>
                  <a:pt x="512627" y="1469973"/>
                </a:cubicBezTo>
                <a:cubicBezTo>
                  <a:pt x="721407" y="1053220"/>
                  <a:pt x="947956" y="319865"/>
                  <a:pt x="1620332" y="88874"/>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accent3"/>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Poppins"/>
              <a:buNone/>
              <a:defRPr>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 name="Google Shape;32;p6"/>
          <p:cNvSpPr/>
          <p:nvPr/>
        </p:nvSpPr>
        <p:spPr>
          <a:xfrm rot="-8100000">
            <a:off x="7323940" y="-997731"/>
            <a:ext cx="4521394" cy="3058159"/>
          </a:xfrm>
          <a:custGeom>
            <a:rect b="b" l="l" r="r" t="t"/>
            <a:pathLst>
              <a:path extrusionOk="0" h="4700967" w="6950236">
                <a:moveTo>
                  <a:pt x="1620332" y="88874"/>
                </a:moveTo>
                <a:cubicBezTo>
                  <a:pt x="2483721" y="-207537"/>
                  <a:pt x="3132272" y="313404"/>
                  <a:pt x="3435144" y="543183"/>
                </a:cubicBezTo>
                <a:cubicBezTo>
                  <a:pt x="3738017" y="772962"/>
                  <a:pt x="4261380" y="909053"/>
                  <a:pt x="4943449" y="800019"/>
                </a:cubicBezTo>
                <a:cubicBezTo>
                  <a:pt x="5729302" y="674428"/>
                  <a:pt x="6774414" y="719253"/>
                  <a:pt x="6935946" y="1688445"/>
                </a:cubicBezTo>
                <a:cubicBezTo>
                  <a:pt x="7083343" y="2570813"/>
                  <a:pt x="6051558" y="3021083"/>
                  <a:pt x="5633594" y="3419259"/>
                </a:cubicBezTo>
                <a:cubicBezTo>
                  <a:pt x="5215630" y="3817435"/>
                  <a:pt x="4391817" y="4749475"/>
                  <a:pt x="2632330" y="4698996"/>
                </a:cubicBezTo>
                <a:cubicBezTo>
                  <a:pt x="773097" y="4644075"/>
                  <a:pt x="-24467" y="3718093"/>
                  <a:pt x="571" y="3004526"/>
                </a:cubicBezTo>
                <a:cubicBezTo>
                  <a:pt x="20762" y="2454914"/>
                  <a:pt x="303847" y="1886725"/>
                  <a:pt x="512627" y="1469973"/>
                </a:cubicBezTo>
                <a:cubicBezTo>
                  <a:pt x="721407" y="1053220"/>
                  <a:pt x="947956" y="319865"/>
                  <a:pt x="1620332" y="8887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 name="Google Shape;33;p6"/>
          <p:cNvSpPr/>
          <p:nvPr/>
        </p:nvSpPr>
        <p:spPr>
          <a:xfrm flipH="1" rot="2700000">
            <a:off x="-1057870" y="4215706"/>
            <a:ext cx="4296749" cy="3387259"/>
          </a:xfrm>
          <a:custGeom>
            <a:rect b="b" l="l" r="r" t="t"/>
            <a:pathLst>
              <a:path extrusionOk="0" h="4394778" w="5574790">
                <a:moveTo>
                  <a:pt x="1312681" y="195490"/>
                </a:moveTo>
                <a:cubicBezTo>
                  <a:pt x="2411327" y="-398318"/>
                  <a:pt x="3027548" y="505842"/>
                  <a:pt x="3374452" y="979991"/>
                </a:cubicBezTo>
                <a:cubicBezTo>
                  <a:pt x="3721357" y="1454140"/>
                  <a:pt x="5399326" y="1582074"/>
                  <a:pt x="5563467" y="2531752"/>
                </a:cubicBezTo>
                <a:cubicBezTo>
                  <a:pt x="5727609" y="3481430"/>
                  <a:pt x="4085848" y="4428349"/>
                  <a:pt x="2024077" y="4393865"/>
                </a:cubicBezTo>
                <a:cubicBezTo>
                  <a:pt x="-37695" y="4359381"/>
                  <a:pt x="-47350" y="3020384"/>
                  <a:pt x="17479" y="2262435"/>
                </a:cubicBezTo>
                <a:cubicBezTo>
                  <a:pt x="97136" y="1328965"/>
                  <a:pt x="637493" y="560326"/>
                  <a:pt x="1312681" y="19549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Poppins"/>
              <a:buNone/>
              <a:defRPr>
                <a:latin typeface="Poppins"/>
                <a:ea typeface="Poppins"/>
                <a:cs typeface="Poppins"/>
                <a:sym typeface="Poppins"/>
              </a:defRPr>
            </a:lvl1pPr>
            <a:lvl2pPr lvl="1" rtl="0">
              <a:spcBef>
                <a:spcPts val="0"/>
              </a:spcBef>
              <a:spcAft>
                <a:spcPts val="0"/>
              </a:spcAft>
              <a:buSzPts val="3500"/>
              <a:buFont typeface="Poppins"/>
              <a:buNone/>
              <a:defRPr>
                <a:latin typeface="Poppins"/>
                <a:ea typeface="Poppins"/>
                <a:cs typeface="Poppins"/>
                <a:sym typeface="Poppins"/>
              </a:defRPr>
            </a:lvl2pPr>
            <a:lvl3pPr lvl="2" rtl="0">
              <a:spcBef>
                <a:spcPts val="0"/>
              </a:spcBef>
              <a:spcAft>
                <a:spcPts val="0"/>
              </a:spcAft>
              <a:buSzPts val="3500"/>
              <a:buFont typeface="Poppins"/>
              <a:buNone/>
              <a:defRPr>
                <a:latin typeface="Poppins"/>
                <a:ea typeface="Poppins"/>
                <a:cs typeface="Poppins"/>
                <a:sym typeface="Poppins"/>
              </a:defRPr>
            </a:lvl3pPr>
            <a:lvl4pPr lvl="3" rtl="0">
              <a:spcBef>
                <a:spcPts val="0"/>
              </a:spcBef>
              <a:spcAft>
                <a:spcPts val="0"/>
              </a:spcAft>
              <a:buSzPts val="3500"/>
              <a:buFont typeface="Poppins"/>
              <a:buNone/>
              <a:defRPr>
                <a:latin typeface="Poppins"/>
                <a:ea typeface="Poppins"/>
                <a:cs typeface="Poppins"/>
                <a:sym typeface="Poppins"/>
              </a:defRPr>
            </a:lvl4pPr>
            <a:lvl5pPr lvl="4" rtl="0">
              <a:spcBef>
                <a:spcPts val="0"/>
              </a:spcBef>
              <a:spcAft>
                <a:spcPts val="0"/>
              </a:spcAft>
              <a:buSzPts val="3500"/>
              <a:buFont typeface="Poppins"/>
              <a:buNone/>
              <a:defRPr>
                <a:latin typeface="Poppins"/>
                <a:ea typeface="Poppins"/>
                <a:cs typeface="Poppins"/>
                <a:sym typeface="Poppins"/>
              </a:defRPr>
            </a:lvl5pPr>
            <a:lvl6pPr lvl="5" rtl="0">
              <a:spcBef>
                <a:spcPts val="0"/>
              </a:spcBef>
              <a:spcAft>
                <a:spcPts val="0"/>
              </a:spcAft>
              <a:buSzPts val="3500"/>
              <a:buFont typeface="Poppins"/>
              <a:buNone/>
              <a:defRPr>
                <a:latin typeface="Poppins"/>
                <a:ea typeface="Poppins"/>
                <a:cs typeface="Poppins"/>
                <a:sym typeface="Poppins"/>
              </a:defRPr>
            </a:lvl6pPr>
            <a:lvl7pPr lvl="6" rtl="0">
              <a:spcBef>
                <a:spcPts val="0"/>
              </a:spcBef>
              <a:spcAft>
                <a:spcPts val="0"/>
              </a:spcAft>
              <a:buSzPts val="3500"/>
              <a:buFont typeface="Poppins"/>
              <a:buNone/>
              <a:defRPr>
                <a:latin typeface="Poppins"/>
                <a:ea typeface="Poppins"/>
                <a:cs typeface="Poppins"/>
                <a:sym typeface="Poppins"/>
              </a:defRPr>
            </a:lvl7pPr>
            <a:lvl8pPr lvl="7" rtl="0">
              <a:spcBef>
                <a:spcPts val="0"/>
              </a:spcBef>
              <a:spcAft>
                <a:spcPts val="0"/>
              </a:spcAft>
              <a:buSzPts val="3500"/>
              <a:buFont typeface="Poppins"/>
              <a:buNone/>
              <a:defRPr>
                <a:latin typeface="Poppins"/>
                <a:ea typeface="Poppins"/>
                <a:cs typeface="Poppins"/>
                <a:sym typeface="Poppins"/>
              </a:defRPr>
            </a:lvl8pPr>
            <a:lvl9pPr lvl="8" rtl="0">
              <a:spcBef>
                <a:spcPts val="0"/>
              </a:spcBef>
              <a:spcAft>
                <a:spcPts val="0"/>
              </a:spcAft>
              <a:buSzPts val="3500"/>
              <a:buFont typeface="Poppins"/>
              <a:buNone/>
              <a:defRPr>
                <a:latin typeface="Poppins"/>
                <a:ea typeface="Poppins"/>
                <a:cs typeface="Poppins"/>
                <a:sym typeface="Poppins"/>
              </a:defRPr>
            </a:lvl9pPr>
          </a:lstStyle>
          <a:p/>
        </p:txBody>
      </p:sp>
      <p:sp>
        <p:nvSpPr>
          <p:cNvPr id="36" name="Google Shape;36;p7"/>
          <p:cNvSpPr txBox="1"/>
          <p:nvPr>
            <p:ph idx="1" type="subTitle"/>
          </p:nvPr>
        </p:nvSpPr>
        <p:spPr>
          <a:xfrm>
            <a:off x="713225" y="1762625"/>
            <a:ext cx="4294800" cy="1908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Open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37" name="Google Shape;37;p7"/>
          <p:cNvSpPr/>
          <p:nvPr>
            <p:ph idx="2" type="pic"/>
          </p:nvPr>
        </p:nvSpPr>
        <p:spPr>
          <a:xfrm>
            <a:off x="5252725" y="1248425"/>
            <a:ext cx="3178200" cy="3178200"/>
          </a:xfrm>
          <a:prstGeom prst="ellipse">
            <a:avLst/>
          </a:prstGeom>
          <a:noFill/>
          <a:ln>
            <a:noFill/>
          </a:ln>
        </p:spPr>
      </p:sp>
      <p:sp>
        <p:nvSpPr>
          <p:cNvPr id="38" name="Google Shape;38;p7"/>
          <p:cNvSpPr/>
          <p:nvPr/>
        </p:nvSpPr>
        <p:spPr>
          <a:xfrm flipH="1" rot="2700000">
            <a:off x="-1080183" y="3910406"/>
            <a:ext cx="4296749" cy="3387259"/>
          </a:xfrm>
          <a:custGeom>
            <a:rect b="b" l="l" r="r" t="t"/>
            <a:pathLst>
              <a:path extrusionOk="0" h="4394778" w="5574790">
                <a:moveTo>
                  <a:pt x="1312681" y="195490"/>
                </a:moveTo>
                <a:cubicBezTo>
                  <a:pt x="2411327" y="-398318"/>
                  <a:pt x="3027548" y="505842"/>
                  <a:pt x="3374452" y="979991"/>
                </a:cubicBezTo>
                <a:cubicBezTo>
                  <a:pt x="3721357" y="1454140"/>
                  <a:pt x="5399326" y="1582074"/>
                  <a:pt x="5563467" y="2531752"/>
                </a:cubicBezTo>
                <a:cubicBezTo>
                  <a:pt x="5727609" y="3481430"/>
                  <a:pt x="4085848" y="4428349"/>
                  <a:pt x="2024077" y="4393865"/>
                </a:cubicBezTo>
                <a:cubicBezTo>
                  <a:pt x="-37695" y="4359381"/>
                  <a:pt x="-47350" y="3020384"/>
                  <a:pt x="17479" y="2262435"/>
                </a:cubicBezTo>
                <a:cubicBezTo>
                  <a:pt x="97136" y="1328965"/>
                  <a:pt x="637493" y="560326"/>
                  <a:pt x="1312681" y="19549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944850" y="2646113"/>
            <a:ext cx="7254300" cy="1370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Font typeface="Poppins"/>
              <a:buNone/>
              <a:defRPr sz="6000">
                <a:latin typeface="Poppins"/>
                <a:ea typeface="Poppins"/>
                <a:cs typeface="Poppins"/>
                <a:sym typeface="Poppins"/>
              </a:defRPr>
            </a:lvl1pPr>
            <a:lvl2pPr lvl="1">
              <a:spcBef>
                <a:spcPts val="0"/>
              </a:spcBef>
              <a:spcAft>
                <a:spcPts val="0"/>
              </a:spcAft>
              <a:buSzPts val="4800"/>
              <a:buFont typeface="Poppins"/>
              <a:buNone/>
              <a:defRPr sz="4800">
                <a:latin typeface="Poppins"/>
                <a:ea typeface="Poppins"/>
                <a:cs typeface="Poppins"/>
                <a:sym typeface="Poppins"/>
              </a:defRPr>
            </a:lvl2pPr>
            <a:lvl3pPr lvl="2">
              <a:spcBef>
                <a:spcPts val="0"/>
              </a:spcBef>
              <a:spcAft>
                <a:spcPts val="0"/>
              </a:spcAft>
              <a:buSzPts val="4800"/>
              <a:buFont typeface="Poppins"/>
              <a:buNone/>
              <a:defRPr sz="4800">
                <a:latin typeface="Poppins"/>
                <a:ea typeface="Poppins"/>
                <a:cs typeface="Poppins"/>
                <a:sym typeface="Poppins"/>
              </a:defRPr>
            </a:lvl3pPr>
            <a:lvl4pPr lvl="3">
              <a:spcBef>
                <a:spcPts val="0"/>
              </a:spcBef>
              <a:spcAft>
                <a:spcPts val="0"/>
              </a:spcAft>
              <a:buSzPts val="4800"/>
              <a:buFont typeface="Poppins"/>
              <a:buNone/>
              <a:defRPr sz="4800">
                <a:latin typeface="Poppins"/>
                <a:ea typeface="Poppins"/>
                <a:cs typeface="Poppins"/>
                <a:sym typeface="Poppins"/>
              </a:defRPr>
            </a:lvl4pPr>
            <a:lvl5pPr lvl="4">
              <a:spcBef>
                <a:spcPts val="0"/>
              </a:spcBef>
              <a:spcAft>
                <a:spcPts val="0"/>
              </a:spcAft>
              <a:buSzPts val="4800"/>
              <a:buFont typeface="Poppins"/>
              <a:buNone/>
              <a:defRPr sz="4800">
                <a:latin typeface="Poppins"/>
                <a:ea typeface="Poppins"/>
                <a:cs typeface="Poppins"/>
                <a:sym typeface="Poppins"/>
              </a:defRPr>
            </a:lvl5pPr>
            <a:lvl6pPr lvl="5">
              <a:spcBef>
                <a:spcPts val="0"/>
              </a:spcBef>
              <a:spcAft>
                <a:spcPts val="0"/>
              </a:spcAft>
              <a:buSzPts val="4800"/>
              <a:buFont typeface="Poppins"/>
              <a:buNone/>
              <a:defRPr sz="4800">
                <a:latin typeface="Poppins"/>
                <a:ea typeface="Poppins"/>
                <a:cs typeface="Poppins"/>
                <a:sym typeface="Poppins"/>
              </a:defRPr>
            </a:lvl6pPr>
            <a:lvl7pPr lvl="6">
              <a:spcBef>
                <a:spcPts val="0"/>
              </a:spcBef>
              <a:spcAft>
                <a:spcPts val="0"/>
              </a:spcAft>
              <a:buSzPts val="4800"/>
              <a:buFont typeface="Poppins"/>
              <a:buNone/>
              <a:defRPr sz="4800">
                <a:latin typeface="Poppins"/>
                <a:ea typeface="Poppins"/>
                <a:cs typeface="Poppins"/>
                <a:sym typeface="Poppins"/>
              </a:defRPr>
            </a:lvl7pPr>
            <a:lvl8pPr lvl="7">
              <a:spcBef>
                <a:spcPts val="0"/>
              </a:spcBef>
              <a:spcAft>
                <a:spcPts val="0"/>
              </a:spcAft>
              <a:buSzPts val="4800"/>
              <a:buFont typeface="Poppins"/>
              <a:buNone/>
              <a:defRPr sz="4800">
                <a:latin typeface="Poppins"/>
                <a:ea typeface="Poppins"/>
                <a:cs typeface="Poppins"/>
                <a:sym typeface="Poppins"/>
              </a:defRPr>
            </a:lvl8pPr>
            <a:lvl9pPr lvl="8">
              <a:spcBef>
                <a:spcPts val="0"/>
              </a:spcBef>
              <a:spcAft>
                <a:spcPts val="0"/>
              </a:spcAft>
              <a:buSzPts val="4800"/>
              <a:buFont typeface="Poppins"/>
              <a:buNone/>
              <a:defRPr sz="4800">
                <a:latin typeface="Poppins"/>
                <a:ea typeface="Poppins"/>
                <a:cs typeface="Poppins"/>
                <a:sym typeface="Poppins"/>
              </a:defRPr>
            </a:lvl9pPr>
          </a:lstStyle>
          <a:p/>
        </p:txBody>
      </p:sp>
      <p:sp>
        <p:nvSpPr>
          <p:cNvPr id="41" name="Google Shape;41;p8"/>
          <p:cNvSpPr/>
          <p:nvPr/>
        </p:nvSpPr>
        <p:spPr>
          <a:xfrm rot="-9000200">
            <a:off x="6536498" y="-1232193"/>
            <a:ext cx="4335682" cy="2758737"/>
          </a:xfrm>
          <a:custGeom>
            <a:rect b="b" l="l" r="r" t="t"/>
            <a:pathLst>
              <a:path extrusionOk="0" h="4344030" w="6827158">
                <a:moveTo>
                  <a:pt x="3128606" y="359832"/>
                </a:moveTo>
                <a:cubicBezTo>
                  <a:pt x="1785021" y="246887"/>
                  <a:pt x="972992" y="-390056"/>
                  <a:pt x="301200" y="359832"/>
                </a:cubicBezTo>
                <a:cubicBezTo>
                  <a:pt x="-370593" y="1109720"/>
                  <a:pt x="-54850" y="3581077"/>
                  <a:pt x="2654992" y="4214661"/>
                </a:cubicBezTo>
                <a:cubicBezTo>
                  <a:pt x="5374491" y="4849925"/>
                  <a:pt x="6747467" y="2994518"/>
                  <a:pt x="6820104" y="1931407"/>
                </a:cubicBezTo>
                <a:cubicBezTo>
                  <a:pt x="6892742" y="868295"/>
                  <a:pt x="6403593" y="57106"/>
                  <a:pt x="5392545" y="46609"/>
                </a:cubicBezTo>
                <a:cubicBezTo>
                  <a:pt x="4330694" y="36532"/>
                  <a:pt x="3748334" y="411896"/>
                  <a:pt x="3128606" y="359832"/>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txBox="1"/>
          <p:nvPr>
            <p:ph type="title"/>
          </p:nvPr>
        </p:nvSpPr>
        <p:spPr>
          <a:xfrm>
            <a:off x="713225" y="1564725"/>
            <a:ext cx="4872900" cy="1187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Poppins"/>
              <a:buNone/>
              <a:defRPr sz="6000">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 name="Google Shape;44;p9"/>
          <p:cNvSpPr txBox="1"/>
          <p:nvPr>
            <p:ph idx="1" type="subTitle"/>
          </p:nvPr>
        </p:nvSpPr>
        <p:spPr>
          <a:xfrm>
            <a:off x="713225" y="2907675"/>
            <a:ext cx="4872900" cy="6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45" name="Google Shape;45;p9"/>
          <p:cNvSpPr/>
          <p:nvPr/>
        </p:nvSpPr>
        <p:spPr>
          <a:xfrm rot="-9005181">
            <a:off x="7261974" y="-768775"/>
            <a:ext cx="2874915" cy="1829270"/>
          </a:xfrm>
          <a:custGeom>
            <a:rect b="b" l="l" r="r" t="t"/>
            <a:pathLst>
              <a:path extrusionOk="0" h="4344030" w="6827158">
                <a:moveTo>
                  <a:pt x="3128606" y="359832"/>
                </a:moveTo>
                <a:cubicBezTo>
                  <a:pt x="1785021" y="246887"/>
                  <a:pt x="972992" y="-390056"/>
                  <a:pt x="301200" y="359832"/>
                </a:cubicBezTo>
                <a:cubicBezTo>
                  <a:pt x="-370593" y="1109720"/>
                  <a:pt x="-54850" y="3581077"/>
                  <a:pt x="2654992" y="4214661"/>
                </a:cubicBezTo>
                <a:cubicBezTo>
                  <a:pt x="5374491" y="4849925"/>
                  <a:pt x="6747467" y="2994518"/>
                  <a:pt x="6820104" y="1931407"/>
                </a:cubicBezTo>
                <a:cubicBezTo>
                  <a:pt x="6892742" y="868295"/>
                  <a:pt x="6403593" y="57106"/>
                  <a:pt x="5392545" y="46609"/>
                </a:cubicBezTo>
                <a:cubicBezTo>
                  <a:pt x="4330694" y="36532"/>
                  <a:pt x="3748334" y="411896"/>
                  <a:pt x="3128606" y="359832"/>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p:nvPr>
            <p:ph idx="2" type="pic"/>
          </p:nvPr>
        </p:nvSpPr>
        <p:spPr>
          <a:xfrm>
            <a:off x="0" y="0"/>
            <a:ext cx="9144000" cy="5143500"/>
          </a:xfrm>
          <a:prstGeom prst="rect">
            <a:avLst/>
          </a:prstGeom>
          <a:noFill/>
          <a:ln>
            <a:noFill/>
          </a:ln>
        </p:spPr>
      </p:sp>
      <p:sp>
        <p:nvSpPr>
          <p:cNvPr id="48" name="Google Shape;48;p10"/>
          <p:cNvSpPr txBox="1"/>
          <p:nvPr>
            <p:ph type="title"/>
          </p:nvPr>
        </p:nvSpPr>
        <p:spPr>
          <a:xfrm>
            <a:off x="720000" y="4014450"/>
            <a:ext cx="7704000" cy="572700"/>
          </a:xfrm>
          <a:prstGeom prst="rect">
            <a:avLst/>
          </a:prstGeom>
          <a:solidFill>
            <a:schemeClr val="accent3"/>
          </a:solidFill>
        </p:spPr>
        <p:txBody>
          <a:bodyPr anchorCtr="0" anchor="t" bIns="91425" lIns="91425" spcFirstLastPara="1" rIns="91425" wrap="square" tIns="91425">
            <a:noAutofit/>
          </a:bodyPr>
          <a:lstStyle>
            <a:lvl1pPr lvl="0" rtl="0" algn="ctr">
              <a:spcBef>
                <a:spcPts val="0"/>
              </a:spcBef>
              <a:spcAft>
                <a:spcPts val="0"/>
              </a:spcAft>
              <a:buClr>
                <a:schemeClr val="lt1"/>
              </a:buClr>
              <a:buSzPts val="3000"/>
              <a:buFont typeface="Poppins"/>
              <a:buNone/>
              <a:defRPr sz="2500">
                <a:solidFill>
                  <a:schemeClr val="lt1"/>
                </a:solidFill>
                <a:latin typeface="Poppins"/>
                <a:ea typeface="Poppins"/>
                <a:cs typeface="Poppins"/>
                <a:sym typeface="Poppins"/>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3.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1pPr>
            <a:lvl2pPr lvl="1"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24" name="Shape 224"/>
        <p:cNvGrpSpPr/>
        <p:nvPr/>
      </p:nvGrpSpPr>
      <p:grpSpPr>
        <a:xfrm>
          <a:off x="0" y="0"/>
          <a:ext cx="0" cy="0"/>
          <a:chOff x="0" y="0"/>
          <a:chExt cx="0" cy="0"/>
        </a:xfrm>
      </p:grpSpPr>
      <p:sp>
        <p:nvSpPr>
          <p:cNvPr id="225" name="Google Shape;225;p3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226" name="Google Shape;226;p3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hyperlink" Target="http://bit.ly/2PfT4lq"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ctrTitle"/>
          </p:nvPr>
        </p:nvSpPr>
        <p:spPr>
          <a:xfrm>
            <a:off x="679900" y="709525"/>
            <a:ext cx="7793100" cy="189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400"/>
              <a:t>The Calorie Guru</a:t>
            </a:r>
            <a:endParaRPr sz="6400"/>
          </a:p>
        </p:txBody>
      </p:sp>
      <p:sp>
        <p:nvSpPr>
          <p:cNvPr id="235" name="Google Shape;235;p38"/>
          <p:cNvSpPr txBox="1"/>
          <p:nvPr>
            <p:ph idx="1" type="subTitle"/>
          </p:nvPr>
        </p:nvSpPr>
        <p:spPr>
          <a:xfrm>
            <a:off x="679900" y="2607325"/>
            <a:ext cx="52422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Team 10: Blake, Heman &amp; Williams</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7"/>
          <p:cNvSpPr/>
          <p:nvPr/>
        </p:nvSpPr>
        <p:spPr>
          <a:xfrm rot="8968906">
            <a:off x="5781457" y="-685731"/>
            <a:ext cx="4693249" cy="3516295"/>
          </a:xfrm>
          <a:custGeom>
            <a:rect b="b" l="l" r="r" t="t"/>
            <a:pathLst>
              <a:path extrusionOk="0" h="4251473" w="5674501">
                <a:moveTo>
                  <a:pt x="4673054" y="677120"/>
                </a:moveTo>
                <a:cubicBezTo>
                  <a:pt x="4103105" y="385864"/>
                  <a:pt x="3537453" y="-220451"/>
                  <a:pt x="2806173" y="82706"/>
                </a:cubicBezTo>
                <a:cubicBezTo>
                  <a:pt x="2074892" y="385864"/>
                  <a:pt x="1781322" y="691336"/>
                  <a:pt x="1250383" y="751505"/>
                </a:cubicBezTo>
                <a:cubicBezTo>
                  <a:pt x="719445" y="811673"/>
                  <a:pt x="-109362" y="1098962"/>
                  <a:pt x="11967" y="2187289"/>
                </a:cubicBezTo>
                <a:cubicBezTo>
                  <a:pt x="104534" y="3017418"/>
                  <a:pt x="755149" y="3434632"/>
                  <a:pt x="1271872" y="3581417"/>
                </a:cubicBezTo>
                <a:cubicBezTo>
                  <a:pt x="1788595" y="3728202"/>
                  <a:pt x="2066958" y="4319971"/>
                  <a:pt x="2770469" y="4244925"/>
                </a:cubicBezTo>
                <a:cubicBezTo>
                  <a:pt x="3356948" y="4181781"/>
                  <a:pt x="3835982" y="3663736"/>
                  <a:pt x="4130875" y="3380414"/>
                </a:cubicBezTo>
                <a:cubicBezTo>
                  <a:pt x="4675368" y="2857740"/>
                  <a:pt x="5432436" y="2810134"/>
                  <a:pt x="5637406" y="2252416"/>
                </a:cubicBezTo>
                <a:cubicBezTo>
                  <a:pt x="5829152" y="1729411"/>
                  <a:pt x="5243003" y="968707"/>
                  <a:pt x="4673054" y="67712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319" name="Google Shape;319;p47"/>
          <p:cNvGrpSpPr/>
          <p:nvPr/>
        </p:nvGrpSpPr>
        <p:grpSpPr>
          <a:xfrm>
            <a:off x="4565646" y="1166485"/>
            <a:ext cx="3865128" cy="2810528"/>
            <a:chOff x="331763" y="414153"/>
            <a:chExt cx="6903246" cy="5019697"/>
          </a:xfrm>
        </p:grpSpPr>
        <p:sp>
          <p:nvSpPr>
            <p:cNvPr id="320" name="Google Shape;320;p47"/>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7"/>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7"/>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7"/>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47"/>
          <p:cNvSpPr txBox="1"/>
          <p:nvPr>
            <p:ph type="title"/>
          </p:nvPr>
        </p:nvSpPr>
        <p:spPr>
          <a:xfrm>
            <a:off x="720000" y="1637550"/>
            <a:ext cx="35979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DEMO TIME!</a:t>
            </a:r>
            <a:endParaRPr/>
          </a:p>
        </p:txBody>
      </p:sp>
      <p:sp>
        <p:nvSpPr>
          <p:cNvPr id="325" name="Google Shape;325;p47"/>
          <p:cNvSpPr txBox="1"/>
          <p:nvPr>
            <p:ph idx="1" type="subTitle"/>
          </p:nvPr>
        </p:nvSpPr>
        <p:spPr>
          <a:xfrm>
            <a:off x="720000" y="2700750"/>
            <a:ext cx="3597900" cy="8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47"/>
          <p:cNvPicPr preferRelativeResize="0"/>
          <p:nvPr/>
        </p:nvPicPr>
        <p:blipFill>
          <a:blip r:embed="rId3">
            <a:alphaModFix/>
          </a:blip>
          <a:stretch>
            <a:fillRect/>
          </a:stretch>
        </p:blipFill>
        <p:spPr>
          <a:xfrm>
            <a:off x="4675225" y="1288250"/>
            <a:ext cx="3642949" cy="2217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8"/>
          <p:cNvSpPr txBox="1"/>
          <p:nvPr>
            <p:ph type="title"/>
          </p:nvPr>
        </p:nvSpPr>
        <p:spPr>
          <a:xfrm>
            <a:off x="720000" y="4540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Poppins"/>
                <a:ea typeface="Poppins"/>
                <a:cs typeface="Poppins"/>
                <a:sym typeface="Poppins"/>
              </a:rPr>
              <a:t>Future Plans</a:t>
            </a:r>
            <a:endParaRPr sz="3600"/>
          </a:p>
        </p:txBody>
      </p:sp>
      <p:sp>
        <p:nvSpPr>
          <p:cNvPr id="332" name="Google Shape;332;p48"/>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800"/>
          </a:p>
          <a:p>
            <a:pPr indent="-342900" lvl="0" marL="457200" rtl="0" algn="l">
              <a:lnSpc>
                <a:spcPct val="150000"/>
              </a:lnSpc>
              <a:spcBef>
                <a:spcPts val="0"/>
              </a:spcBef>
              <a:spcAft>
                <a:spcPts val="0"/>
              </a:spcAft>
              <a:buSzPts val="1800"/>
              <a:buChar char="-"/>
            </a:pPr>
            <a:r>
              <a:rPr lang="en" sz="1800"/>
              <a:t>Custom Nutrition </a:t>
            </a:r>
            <a:r>
              <a:rPr lang="en" sz="1800"/>
              <a:t>Recommendations</a:t>
            </a:r>
            <a:endParaRPr sz="1800"/>
          </a:p>
          <a:p>
            <a:pPr indent="-342900" lvl="0" marL="457200" rtl="0" algn="l">
              <a:lnSpc>
                <a:spcPct val="150000"/>
              </a:lnSpc>
              <a:spcBef>
                <a:spcPts val="0"/>
              </a:spcBef>
              <a:spcAft>
                <a:spcPts val="0"/>
              </a:spcAft>
              <a:buSzPts val="1800"/>
              <a:buChar char="-"/>
            </a:pPr>
            <a:r>
              <a:rPr lang="en" sz="1800"/>
              <a:t>Create Breakfast/Lunch/Dinner/Snacks Sections</a:t>
            </a:r>
            <a:endParaRPr sz="1800"/>
          </a:p>
          <a:p>
            <a:pPr indent="-342900" lvl="0" marL="457200" rtl="0" algn="l">
              <a:lnSpc>
                <a:spcPct val="150000"/>
              </a:lnSpc>
              <a:spcBef>
                <a:spcPts val="0"/>
              </a:spcBef>
              <a:spcAft>
                <a:spcPts val="0"/>
              </a:spcAft>
              <a:buSzPts val="1800"/>
              <a:buChar char="-"/>
            </a:pPr>
            <a:r>
              <a:rPr lang="en" sz="1800"/>
              <a:t>Display by Day</a:t>
            </a:r>
            <a:endParaRPr sz="1800"/>
          </a:p>
          <a:p>
            <a:pPr indent="-342900" lvl="0" marL="457200" rtl="0" algn="l">
              <a:lnSpc>
                <a:spcPct val="150000"/>
              </a:lnSpc>
              <a:spcBef>
                <a:spcPts val="0"/>
              </a:spcBef>
              <a:spcAft>
                <a:spcPts val="0"/>
              </a:spcAft>
              <a:buSzPts val="1800"/>
              <a:buChar char="-"/>
            </a:pPr>
            <a:r>
              <a:rPr lang="en" sz="1800"/>
              <a:t>Forum Section where Recipes &amp; Meal Logs can be shared</a:t>
            </a:r>
            <a:endParaRPr sz="1800"/>
          </a:p>
          <a:p>
            <a:pPr indent="-342900" lvl="0" marL="457200" rtl="0" algn="l">
              <a:lnSpc>
                <a:spcPct val="150000"/>
              </a:lnSpc>
              <a:spcBef>
                <a:spcPts val="0"/>
              </a:spcBef>
              <a:spcAft>
                <a:spcPts val="0"/>
              </a:spcAft>
              <a:buSzPts val="1800"/>
              <a:buChar char="-"/>
            </a:pPr>
            <a:r>
              <a:rPr lang="en" sz="1800"/>
              <a:t>Nutritional Label Scanner</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9"/>
          <p:cNvSpPr txBox="1"/>
          <p:nvPr>
            <p:ph type="title"/>
          </p:nvPr>
        </p:nvSpPr>
        <p:spPr>
          <a:xfrm>
            <a:off x="2347938" y="1600575"/>
            <a:ext cx="44481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338" name="Google Shape;338;p49"/>
          <p:cNvSpPr txBox="1"/>
          <p:nvPr>
            <p:ph idx="1" type="subTitle"/>
          </p:nvPr>
        </p:nvSpPr>
        <p:spPr>
          <a:xfrm>
            <a:off x="2347900" y="2563125"/>
            <a:ext cx="44481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t>Questions?</a:t>
            </a:r>
            <a:endParaRPr sz="3400"/>
          </a:p>
        </p:txBody>
      </p:sp>
      <p:sp>
        <p:nvSpPr>
          <p:cNvPr id="339" name="Google Shape;339;p49"/>
          <p:cNvSpPr/>
          <p:nvPr/>
        </p:nvSpPr>
        <p:spPr>
          <a:xfrm rot="896792">
            <a:off x="-2819085" y="3403435"/>
            <a:ext cx="8488469" cy="5741390"/>
          </a:xfrm>
          <a:custGeom>
            <a:rect b="b" l="l" r="r" t="t"/>
            <a:pathLst>
              <a:path extrusionOk="0" h="4700967" w="6950236">
                <a:moveTo>
                  <a:pt x="1620332" y="88874"/>
                </a:moveTo>
                <a:cubicBezTo>
                  <a:pt x="2483721" y="-207537"/>
                  <a:pt x="3132272" y="313404"/>
                  <a:pt x="3435144" y="543183"/>
                </a:cubicBezTo>
                <a:cubicBezTo>
                  <a:pt x="3738017" y="772962"/>
                  <a:pt x="4261380" y="909053"/>
                  <a:pt x="4943449" y="800019"/>
                </a:cubicBezTo>
                <a:cubicBezTo>
                  <a:pt x="5729302" y="674428"/>
                  <a:pt x="6774414" y="719253"/>
                  <a:pt x="6935946" y="1688445"/>
                </a:cubicBezTo>
                <a:cubicBezTo>
                  <a:pt x="7083343" y="2570813"/>
                  <a:pt x="6051558" y="3021083"/>
                  <a:pt x="5633594" y="3419259"/>
                </a:cubicBezTo>
                <a:cubicBezTo>
                  <a:pt x="5215630" y="3817435"/>
                  <a:pt x="4391817" y="4749475"/>
                  <a:pt x="2632330" y="4698996"/>
                </a:cubicBezTo>
                <a:cubicBezTo>
                  <a:pt x="773097" y="4644075"/>
                  <a:pt x="-24467" y="3718093"/>
                  <a:pt x="571" y="3004526"/>
                </a:cubicBezTo>
                <a:cubicBezTo>
                  <a:pt x="20762" y="2454914"/>
                  <a:pt x="303847" y="1886725"/>
                  <a:pt x="512627" y="1469973"/>
                </a:cubicBezTo>
                <a:cubicBezTo>
                  <a:pt x="721407" y="1053220"/>
                  <a:pt x="947956" y="319865"/>
                  <a:pt x="1620332" y="8887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340" name="Google Shape;340;p49"/>
          <p:cNvPicPr preferRelativeResize="0"/>
          <p:nvPr/>
        </p:nvPicPr>
        <p:blipFill>
          <a:blip r:embed="rId3">
            <a:alphaModFix/>
          </a:blip>
          <a:stretch>
            <a:fillRect/>
          </a:stretch>
        </p:blipFill>
        <p:spPr>
          <a:xfrm>
            <a:off x="2249575" y="3515100"/>
            <a:ext cx="5469140" cy="533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44" name="Shape 344"/>
        <p:cNvGrpSpPr/>
        <p:nvPr/>
      </p:nvGrpSpPr>
      <p:grpSpPr>
        <a:xfrm>
          <a:off x="0" y="0"/>
          <a:ext cx="0" cy="0"/>
          <a:chOff x="0" y="0"/>
          <a:chExt cx="0" cy="0"/>
        </a:xfrm>
      </p:grpSpPr>
      <p:pic>
        <p:nvPicPr>
          <p:cNvPr id="345" name="Google Shape;345;p5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241" name="Google Shape;241;p39"/>
          <p:cNvSpPr txBox="1"/>
          <p:nvPr>
            <p:ph idx="2" type="title"/>
          </p:nvPr>
        </p:nvSpPr>
        <p:spPr>
          <a:xfrm>
            <a:off x="719975" y="1504570"/>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42" name="Google Shape;242;p39"/>
          <p:cNvSpPr txBox="1"/>
          <p:nvPr>
            <p:ph idx="3" type="title"/>
          </p:nvPr>
        </p:nvSpPr>
        <p:spPr>
          <a:xfrm>
            <a:off x="719975" y="2796441"/>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43" name="Google Shape;243;p39"/>
          <p:cNvSpPr txBox="1"/>
          <p:nvPr>
            <p:ph idx="4" type="title"/>
          </p:nvPr>
        </p:nvSpPr>
        <p:spPr>
          <a:xfrm>
            <a:off x="3419246" y="1504570"/>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44" name="Google Shape;244;p39"/>
          <p:cNvSpPr txBox="1"/>
          <p:nvPr>
            <p:ph idx="5" type="title"/>
          </p:nvPr>
        </p:nvSpPr>
        <p:spPr>
          <a:xfrm>
            <a:off x="3419246" y="2796441"/>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45" name="Google Shape;245;p39"/>
          <p:cNvSpPr txBox="1"/>
          <p:nvPr>
            <p:ph idx="6" type="title"/>
          </p:nvPr>
        </p:nvSpPr>
        <p:spPr>
          <a:xfrm>
            <a:off x="6118524" y="1504570"/>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46" name="Google Shape;246;p39"/>
          <p:cNvSpPr txBox="1"/>
          <p:nvPr>
            <p:ph idx="7" type="title"/>
          </p:nvPr>
        </p:nvSpPr>
        <p:spPr>
          <a:xfrm>
            <a:off x="6118524" y="2796441"/>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47" name="Google Shape;247;p39"/>
          <p:cNvSpPr txBox="1"/>
          <p:nvPr>
            <p:ph idx="1" type="subTitle"/>
          </p:nvPr>
        </p:nvSpPr>
        <p:spPr>
          <a:xfrm>
            <a:off x="719975" y="1897450"/>
            <a:ext cx="2699400" cy="3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GOALS</a:t>
            </a:r>
            <a:endParaRPr/>
          </a:p>
        </p:txBody>
      </p:sp>
      <p:sp>
        <p:nvSpPr>
          <p:cNvPr id="248" name="Google Shape;248;p39"/>
          <p:cNvSpPr txBox="1"/>
          <p:nvPr>
            <p:ph idx="8" type="subTitle"/>
          </p:nvPr>
        </p:nvSpPr>
        <p:spPr>
          <a:xfrm>
            <a:off x="3419251" y="1897450"/>
            <a:ext cx="2699400" cy="3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PERSONAS</a:t>
            </a:r>
            <a:endParaRPr/>
          </a:p>
        </p:txBody>
      </p:sp>
      <p:sp>
        <p:nvSpPr>
          <p:cNvPr id="249" name="Google Shape;249;p39"/>
          <p:cNvSpPr txBox="1"/>
          <p:nvPr>
            <p:ph idx="9" type="subTitle"/>
          </p:nvPr>
        </p:nvSpPr>
        <p:spPr>
          <a:xfrm>
            <a:off x="6118525" y="1897450"/>
            <a:ext cx="2699400" cy="3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WE ARE UNIQUE</a:t>
            </a:r>
            <a:endParaRPr/>
          </a:p>
        </p:txBody>
      </p:sp>
      <p:sp>
        <p:nvSpPr>
          <p:cNvPr id="250" name="Google Shape;250;p39"/>
          <p:cNvSpPr txBox="1"/>
          <p:nvPr>
            <p:ph idx="13" type="subTitle"/>
          </p:nvPr>
        </p:nvSpPr>
        <p:spPr>
          <a:xfrm>
            <a:off x="719975" y="3570401"/>
            <a:ext cx="2699400" cy="3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MOCKUP + SITE DIAGRAM</a:t>
            </a:r>
            <a:endParaRPr/>
          </a:p>
        </p:txBody>
      </p:sp>
      <p:sp>
        <p:nvSpPr>
          <p:cNvPr id="251" name="Google Shape;251;p39"/>
          <p:cNvSpPr txBox="1"/>
          <p:nvPr>
            <p:ph idx="14" type="subTitle"/>
          </p:nvPr>
        </p:nvSpPr>
        <p:spPr>
          <a:xfrm>
            <a:off x="3419251" y="3298301"/>
            <a:ext cx="2699400" cy="3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252" name="Google Shape;252;p39"/>
          <p:cNvSpPr txBox="1"/>
          <p:nvPr>
            <p:ph idx="15" type="subTitle"/>
          </p:nvPr>
        </p:nvSpPr>
        <p:spPr>
          <a:xfrm>
            <a:off x="6118525" y="3570401"/>
            <a:ext cx="2699400" cy="3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CONSIDERATIONS</a:t>
            </a:r>
            <a:endParaRPr/>
          </a:p>
        </p:txBody>
      </p:sp>
      <p:sp>
        <p:nvSpPr>
          <p:cNvPr id="253" name="Google Shape;253;p39"/>
          <p:cNvSpPr/>
          <p:nvPr/>
        </p:nvSpPr>
        <p:spPr>
          <a:xfrm flipH="1" rot="902071">
            <a:off x="6866133" y="4154512"/>
            <a:ext cx="3492290" cy="2753079"/>
          </a:xfrm>
          <a:custGeom>
            <a:rect b="b" l="l" r="r" t="t"/>
            <a:pathLst>
              <a:path extrusionOk="0" h="4394778" w="5574790">
                <a:moveTo>
                  <a:pt x="1312681" y="195490"/>
                </a:moveTo>
                <a:cubicBezTo>
                  <a:pt x="2411327" y="-398318"/>
                  <a:pt x="3027548" y="505842"/>
                  <a:pt x="3374452" y="979991"/>
                </a:cubicBezTo>
                <a:cubicBezTo>
                  <a:pt x="3721357" y="1454140"/>
                  <a:pt x="5399326" y="1582074"/>
                  <a:pt x="5563467" y="2531752"/>
                </a:cubicBezTo>
                <a:cubicBezTo>
                  <a:pt x="5727609" y="3481430"/>
                  <a:pt x="4085848" y="4428349"/>
                  <a:pt x="2024077" y="4393865"/>
                </a:cubicBezTo>
                <a:cubicBezTo>
                  <a:pt x="-37695" y="4359381"/>
                  <a:pt x="-47350" y="3020384"/>
                  <a:pt x="17479" y="2262435"/>
                </a:cubicBezTo>
                <a:cubicBezTo>
                  <a:pt x="97136" y="1328965"/>
                  <a:pt x="637493" y="560326"/>
                  <a:pt x="1312681" y="19549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Our Project’s Goals</a:t>
            </a:r>
            <a:endParaRPr/>
          </a:p>
          <a:p>
            <a:pPr indent="0" lvl="0" marL="0" rtl="0" algn="l">
              <a:spcBef>
                <a:spcPts val="0"/>
              </a:spcBef>
              <a:spcAft>
                <a:spcPts val="0"/>
              </a:spcAft>
              <a:buNone/>
            </a:pPr>
            <a:r>
              <a:t/>
            </a:r>
            <a:endParaRPr/>
          </a:p>
        </p:txBody>
      </p:sp>
      <p:sp>
        <p:nvSpPr>
          <p:cNvPr id="259" name="Google Shape;259;p40"/>
          <p:cNvSpPr txBox="1"/>
          <p:nvPr>
            <p:ph idx="1" type="subTitle"/>
          </p:nvPr>
        </p:nvSpPr>
        <p:spPr>
          <a:xfrm>
            <a:off x="4923075" y="1605525"/>
            <a:ext cx="24609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50">
                <a:latin typeface="Arial"/>
                <a:ea typeface="Arial"/>
                <a:cs typeface="Arial"/>
                <a:sym typeface="Arial"/>
              </a:rPr>
              <a:t>"We envision The Calorie Guru as the go-to tool for users seeking personalized and comprehensive nutrition management. Through innovative features such as recipe book integration and predictive calorie tracking, we aspire to revolutionize how people engage with their dietary habits, ultimately promoting wellness and vitality."</a:t>
            </a:r>
            <a:endParaRPr/>
          </a:p>
        </p:txBody>
      </p:sp>
      <p:sp>
        <p:nvSpPr>
          <p:cNvPr id="260" name="Google Shape;260;p40"/>
          <p:cNvSpPr txBox="1"/>
          <p:nvPr>
            <p:ph idx="2" type="subTitle"/>
          </p:nvPr>
        </p:nvSpPr>
        <p:spPr>
          <a:xfrm>
            <a:off x="720000" y="1605525"/>
            <a:ext cx="24609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50">
                <a:latin typeface="Arial"/>
                <a:ea typeface="Arial"/>
                <a:cs typeface="Arial"/>
                <a:sym typeface="Arial"/>
              </a:rPr>
              <a:t>"The Calorie Guru aims to empower individuals with knowledge about their dietary choices, providing a user-friendly platform to track and analyze nutritional intake. By promoting awareness and accountability, we strive to support healthier lifestyles and foster informed decisions."</a:t>
            </a:r>
            <a:endParaRPr/>
          </a:p>
        </p:txBody>
      </p:sp>
      <p:sp>
        <p:nvSpPr>
          <p:cNvPr id="261" name="Google Shape;261;p40"/>
          <p:cNvSpPr txBox="1"/>
          <p:nvPr>
            <p:ph idx="3" type="subTitle"/>
          </p:nvPr>
        </p:nvSpPr>
        <p:spPr>
          <a:xfrm>
            <a:off x="720001" y="1046625"/>
            <a:ext cx="24609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Mission</a:t>
            </a:r>
            <a:endParaRPr/>
          </a:p>
        </p:txBody>
      </p:sp>
      <p:sp>
        <p:nvSpPr>
          <p:cNvPr id="262" name="Google Shape;262;p40"/>
          <p:cNvSpPr txBox="1"/>
          <p:nvPr>
            <p:ph idx="4" type="subTitle"/>
          </p:nvPr>
        </p:nvSpPr>
        <p:spPr>
          <a:xfrm>
            <a:off x="4923099" y="1046625"/>
            <a:ext cx="24609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Personas</a:t>
            </a:r>
            <a:endParaRPr/>
          </a:p>
        </p:txBody>
      </p:sp>
      <p:sp>
        <p:nvSpPr>
          <p:cNvPr id="268" name="Google Shape;268;p41"/>
          <p:cNvSpPr txBox="1"/>
          <p:nvPr>
            <p:ph idx="1" type="subTitle"/>
          </p:nvPr>
        </p:nvSpPr>
        <p:spPr>
          <a:xfrm>
            <a:off x="720000" y="2229727"/>
            <a:ext cx="2175300" cy="1513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College student</a:t>
            </a:r>
            <a:endParaRPr/>
          </a:p>
          <a:p>
            <a:pPr indent="-317500" lvl="0" marL="457200" rtl="0" algn="l">
              <a:spcBef>
                <a:spcPts val="0"/>
              </a:spcBef>
              <a:spcAft>
                <a:spcPts val="0"/>
              </a:spcAft>
              <a:buSzPts val="1400"/>
              <a:buChar char="-"/>
            </a:pPr>
            <a:r>
              <a:rPr lang="en"/>
              <a:t>Bodybuilder</a:t>
            </a:r>
            <a:endParaRPr/>
          </a:p>
          <a:p>
            <a:pPr indent="-317500" lvl="0" marL="457200" rtl="0" algn="l">
              <a:spcBef>
                <a:spcPts val="0"/>
              </a:spcBef>
              <a:spcAft>
                <a:spcPts val="0"/>
              </a:spcAft>
              <a:buSzPts val="1400"/>
              <a:buChar char="-"/>
            </a:pPr>
            <a:r>
              <a:rPr lang="en"/>
              <a:t>Cooks his own meals</a:t>
            </a:r>
            <a:endParaRPr/>
          </a:p>
        </p:txBody>
      </p:sp>
      <p:sp>
        <p:nvSpPr>
          <p:cNvPr id="269" name="Google Shape;269;p41"/>
          <p:cNvSpPr txBox="1"/>
          <p:nvPr>
            <p:ph idx="2" type="subTitle"/>
          </p:nvPr>
        </p:nvSpPr>
        <p:spPr>
          <a:xfrm>
            <a:off x="3375534" y="2229727"/>
            <a:ext cx="2175300" cy="1513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College student</a:t>
            </a:r>
            <a:endParaRPr/>
          </a:p>
          <a:p>
            <a:pPr indent="-317500" lvl="0" marL="457200" rtl="0" algn="l">
              <a:spcBef>
                <a:spcPts val="0"/>
              </a:spcBef>
              <a:spcAft>
                <a:spcPts val="0"/>
              </a:spcAft>
              <a:buSzPts val="1400"/>
              <a:buChar char="-"/>
            </a:pPr>
            <a:r>
              <a:rPr lang="en"/>
              <a:t>Your Average Joe</a:t>
            </a:r>
            <a:endParaRPr/>
          </a:p>
          <a:p>
            <a:pPr indent="-317500" lvl="0" marL="457200" rtl="0" algn="l">
              <a:spcBef>
                <a:spcPts val="0"/>
              </a:spcBef>
              <a:spcAft>
                <a:spcPts val="0"/>
              </a:spcAft>
              <a:buSzPts val="1400"/>
              <a:buChar char="-"/>
            </a:pPr>
            <a:r>
              <a:rPr lang="en"/>
              <a:t>Takes too long on Data Structures HW</a:t>
            </a:r>
            <a:endParaRPr/>
          </a:p>
          <a:p>
            <a:pPr indent="-317500" lvl="0" marL="457200" rtl="0" algn="l">
              <a:spcBef>
                <a:spcPts val="0"/>
              </a:spcBef>
              <a:spcAft>
                <a:spcPts val="0"/>
              </a:spcAft>
              <a:buSzPts val="1400"/>
              <a:buChar char="-"/>
            </a:pPr>
            <a:r>
              <a:rPr lang="en"/>
              <a:t>Needs to Eat More</a:t>
            </a:r>
            <a:endParaRPr/>
          </a:p>
        </p:txBody>
      </p:sp>
      <p:sp>
        <p:nvSpPr>
          <p:cNvPr id="270" name="Google Shape;270;p41"/>
          <p:cNvSpPr txBox="1"/>
          <p:nvPr>
            <p:ph idx="3" type="subTitle"/>
          </p:nvPr>
        </p:nvSpPr>
        <p:spPr>
          <a:xfrm>
            <a:off x="6031075" y="2229727"/>
            <a:ext cx="2175300" cy="1513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College student</a:t>
            </a:r>
            <a:endParaRPr/>
          </a:p>
          <a:p>
            <a:pPr indent="-317500" lvl="0" marL="457200" rtl="0" algn="l">
              <a:spcBef>
                <a:spcPts val="0"/>
              </a:spcBef>
              <a:spcAft>
                <a:spcPts val="0"/>
              </a:spcAft>
              <a:buSzPts val="1400"/>
              <a:buChar char="-"/>
            </a:pPr>
            <a:r>
              <a:rPr lang="en"/>
              <a:t>Comedian in “Sheer Idiocy”</a:t>
            </a:r>
            <a:endParaRPr/>
          </a:p>
          <a:p>
            <a:pPr indent="-317500" lvl="0" marL="457200" rtl="0" algn="l">
              <a:spcBef>
                <a:spcPts val="0"/>
              </a:spcBef>
              <a:spcAft>
                <a:spcPts val="0"/>
              </a:spcAft>
              <a:buSzPts val="1400"/>
              <a:buChar char="-"/>
            </a:pPr>
            <a:r>
              <a:rPr lang="en"/>
              <a:t>Obese</a:t>
            </a:r>
            <a:endParaRPr/>
          </a:p>
          <a:p>
            <a:pPr indent="-317500" lvl="0" marL="457200" rtl="0" algn="l">
              <a:spcBef>
                <a:spcPts val="0"/>
              </a:spcBef>
              <a:spcAft>
                <a:spcPts val="0"/>
              </a:spcAft>
              <a:buSzPts val="1400"/>
              <a:buChar char="-"/>
            </a:pPr>
            <a:r>
              <a:rPr lang="en"/>
              <a:t>Recommended to use a nutritional tracking app</a:t>
            </a:r>
            <a:endParaRPr/>
          </a:p>
        </p:txBody>
      </p:sp>
      <p:sp>
        <p:nvSpPr>
          <p:cNvPr id="271" name="Google Shape;271;p41"/>
          <p:cNvSpPr txBox="1"/>
          <p:nvPr>
            <p:ph idx="4" type="subTitle"/>
          </p:nvPr>
        </p:nvSpPr>
        <p:spPr>
          <a:xfrm>
            <a:off x="720000" y="1569716"/>
            <a:ext cx="2175300" cy="66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Arnold</a:t>
            </a:r>
            <a:endParaRPr/>
          </a:p>
        </p:txBody>
      </p:sp>
      <p:sp>
        <p:nvSpPr>
          <p:cNvPr id="272" name="Google Shape;272;p41"/>
          <p:cNvSpPr txBox="1"/>
          <p:nvPr>
            <p:ph idx="5" type="subTitle"/>
          </p:nvPr>
        </p:nvSpPr>
        <p:spPr>
          <a:xfrm>
            <a:off x="3375538" y="1569716"/>
            <a:ext cx="2175300" cy="66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Joe</a:t>
            </a:r>
            <a:endParaRPr/>
          </a:p>
        </p:txBody>
      </p:sp>
      <p:sp>
        <p:nvSpPr>
          <p:cNvPr id="273" name="Google Shape;273;p41"/>
          <p:cNvSpPr txBox="1"/>
          <p:nvPr>
            <p:ph idx="6" type="subTitle"/>
          </p:nvPr>
        </p:nvSpPr>
        <p:spPr>
          <a:xfrm>
            <a:off x="6031075" y="1569716"/>
            <a:ext cx="2175300" cy="66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Gabriel</a:t>
            </a:r>
            <a:endParaRPr/>
          </a:p>
        </p:txBody>
      </p:sp>
      <p:sp>
        <p:nvSpPr>
          <p:cNvPr id="274" name="Google Shape;274;p41"/>
          <p:cNvSpPr/>
          <p:nvPr/>
        </p:nvSpPr>
        <p:spPr>
          <a:xfrm rot="-8100000">
            <a:off x="6995154" y="-914048"/>
            <a:ext cx="4865413" cy="3290845"/>
          </a:xfrm>
          <a:custGeom>
            <a:rect b="b" l="l" r="r" t="t"/>
            <a:pathLst>
              <a:path extrusionOk="0" h="4700967" w="6950236">
                <a:moveTo>
                  <a:pt x="1620332" y="88874"/>
                </a:moveTo>
                <a:cubicBezTo>
                  <a:pt x="2483721" y="-207537"/>
                  <a:pt x="3132272" y="313404"/>
                  <a:pt x="3435144" y="543183"/>
                </a:cubicBezTo>
                <a:cubicBezTo>
                  <a:pt x="3738017" y="772962"/>
                  <a:pt x="4261380" y="909053"/>
                  <a:pt x="4943449" y="800019"/>
                </a:cubicBezTo>
                <a:cubicBezTo>
                  <a:pt x="5729302" y="674428"/>
                  <a:pt x="6774414" y="719253"/>
                  <a:pt x="6935946" y="1688445"/>
                </a:cubicBezTo>
                <a:cubicBezTo>
                  <a:pt x="7083343" y="2570813"/>
                  <a:pt x="6051558" y="3021083"/>
                  <a:pt x="5633594" y="3419259"/>
                </a:cubicBezTo>
                <a:cubicBezTo>
                  <a:pt x="5215630" y="3817435"/>
                  <a:pt x="4391817" y="4749475"/>
                  <a:pt x="2632330" y="4698996"/>
                </a:cubicBezTo>
                <a:cubicBezTo>
                  <a:pt x="773097" y="4644075"/>
                  <a:pt x="-24467" y="3718093"/>
                  <a:pt x="571" y="3004526"/>
                </a:cubicBezTo>
                <a:cubicBezTo>
                  <a:pt x="20762" y="2454914"/>
                  <a:pt x="303847" y="1886725"/>
                  <a:pt x="512627" y="1469973"/>
                </a:cubicBezTo>
                <a:cubicBezTo>
                  <a:pt x="721407" y="1053220"/>
                  <a:pt x="947956" y="319865"/>
                  <a:pt x="1620332" y="8887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2"/>
          <p:cNvSpPr txBox="1"/>
          <p:nvPr>
            <p:ph type="title"/>
          </p:nvPr>
        </p:nvSpPr>
        <p:spPr>
          <a:xfrm>
            <a:off x="944850" y="2417513"/>
            <a:ext cx="7254300" cy="137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makes us unique?</a:t>
            </a:r>
            <a:endParaRPr/>
          </a:p>
        </p:txBody>
      </p:sp>
      <p:grpSp>
        <p:nvGrpSpPr>
          <p:cNvPr id="280" name="Google Shape;280;p42"/>
          <p:cNvGrpSpPr/>
          <p:nvPr/>
        </p:nvGrpSpPr>
        <p:grpSpPr>
          <a:xfrm>
            <a:off x="3318427" y="289075"/>
            <a:ext cx="2517721" cy="1692173"/>
            <a:chOff x="2902470" y="1443806"/>
            <a:chExt cx="3348924" cy="2250829"/>
          </a:xfrm>
        </p:grpSpPr>
        <p:sp>
          <p:nvSpPr>
            <p:cNvPr id="281" name="Google Shape;281;p42"/>
            <p:cNvSpPr/>
            <p:nvPr/>
          </p:nvSpPr>
          <p:spPr>
            <a:xfrm>
              <a:off x="2902470" y="1754186"/>
              <a:ext cx="1037131" cy="1580741"/>
            </a:xfrm>
            <a:custGeom>
              <a:rect b="b" l="l" r="r" t="t"/>
              <a:pathLst>
                <a:path extrusionOk="0" h="2107654" w="1382842">
                  <a:moveTo>
                    <a:pt x="691084" y="0"/>
                  </a:moveTo>
                  <a:cubicBezTo>
                    <a:pt x="309409" y="0"/>
                    <a:pt x="0" y="309409"/>
                    <a:pt x="0" y="691084"/>
                  </a:cubicBezTo>
                  <a:cubicBezTo>
                    <a:pt x="0" y="1072546"/>
                    <a:pt x="691084" y="2107654"/>
                    <a:pt x="691084" y="2107654"/>
                  </a:cubicBezTo>
                  <a:cubicBezTo>
                    <a:pt x="691084" y="2107654"/>
                    <a:pt x="1382842" y="1072546"/>
                    <a:pt x="1382842" y="691084"/>
                  </a:cubicBezTo>
                  <a:cubicBezTo>
                    <a:pt x="1382842" y="309409"/>
                    <a:pt x="1073433" y="0"/>
                    <a:pt x="691759" y="0"/>
                  </a:cubicBezTo>
                  <a:cubicBezTo>
                    <a:pt x="691533" y="0"/>
                    <a:pt x="691310" y="0"/>
                    <a:pt x="691084" y="0"/>
                  </a:cubicBezTo>
                  <a:close/>
                  <a:moveTo>
                    <a:pt x="691084" y="1204085"/>
                  </a:moveTo>
                  <a:cubicBezTo>
                    <a:pt x="423410" y="1204270"/>
                    <a:pt x="206264" y="987427"/>
                    <a:pt x="206078" y="719753"/>
                  </a:cubicBezTo>
                  <a:cubicBezTo>
                    <a:pt x="205891" y="452078"/>
                    <a:pt x="422735" y="234931"/>
                    <a:pt x="690409" y="234746"/>
                  </a:cubicBezTo>
                  <a:cubicBezTo>
                    <a:pt x="958084" y="234560"/>
                    <a:pt x="1175231" y="451404"/>
                    <a:pt x="1175416" y="719078"/>
                  </a:cubicBezTo>
                  <a:cubicBezTo>
                    <a:pt x="1175602" y="986753"/>
                    <a:pt x="958758" y="1203899"/>
                    <a:pt x="691084" y="1204085"/>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2" name="Google Shape;282;p42"/>
            <p:cNvSpPr/>
            <p:nvPr/>
          </p:nvSpPr>
          <p:spPr>
            <a:xfrm>
              <a:off x="5214769" y="1754186"/>
              <a:ext cx="1036625" cy="1580741"/>
            </a:xfrm>
            <a:custGeom>
              <a:rect b="b" l="l" r="r" t="t"/>
              <a:pathLst>
                <a:path extrusionOk="0" h="2107654" w="1382167">
                  <a:moveTo>
                    <a:pt x="691084" y="0"/>
                  </a:moveTo>
                  <a:cubicBezTo>
                    <a:pt x="309419" y="0"/>
                    <a:pt x="0" y="309409"/>
                    <a:pt x="0" y="691084"/>
                  </a:cubicBezTo>
                  <a:cubicBezTo>
                    <a:pt x="0" y="1072546"/>
                    <a:pt x="691084" y="2107654"/>
                    <a:pt x="691084" y="2107654"/>
                  </a:cubicBezTo>
                  <a:cubicBezTo>
                    <a:pt x="691084" y="2107654"/>
                    <a:pt x="1382168" y="1071197"/>
                    <a:pt x="1382168" y="691084"/>
                  </a:cubicBezTo>
                  <a:cubicBezTo>
                    <a:pt x="1382168" y="309409"/>
                    <a:pt x="1072748" y="0"/>
                    <a:pt x="691084" y="0"/>
                  </a:cubicBezTo>
                  <a:close/>
                  <a:moveTo>
                    <a:pt x="691084" y="1204085"/>
                  </a:moveTo>
                  <a:cubicBezTo>
                    <a:pt x="423419" y="1204085"/>
                    <a:pt x="206414" y="987090"/>
                    <a:pt x="206414" y="719415"/>
                  </a:cubicBezTo>
                  <a:cubicBezTo>
                    <a:pt x="206414" y="451741"/>
                    <a:pt x="423419" y="234746"/>
                    <a:pt x="691084" y="234746"/>
                  </a:cubicBezTo>
                  <a:cubicBezTo>
                    <a:pt x="958613" y="234746"/>
                    <a:pt x="1175551" y="451535"/>
                    <a:pt x="1175753" y="719078"/>
                  </a:cubicBezTo>
                  <a:cubicBezTo>
                    <a:pt x="1176124" y="986567"/>
                    <a:pt x="959591" y="1203711"/>
                    <a:pt x="692096" y="1204085"/>
                  </a:cubicBezTo>
                  <a:cubicBezTo>
                    <a:pt x="691758" y="1204085"/>
                    <a:pt x="691421" y="1204085"/>
                    <a:pt x="691084" y="1204085"/>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3" name="Google Shape;283;p42"/>
            <p:cNvSpPr/>
            <p:nvPr/>
          </p:nvSpPr>
          <p:spPr>
            <a:xfrm>
              <a:off x="3851320" y="1443806"/>
              <a:ext cx="1475003" cy="2250829"/>
            </a:xfrm>
            <a:custGeom>
              <a:rect b="b" l="l" r="r" t="t"/>
              <a:pathLst>
                <a:path extrusionOk="0" h="3001105" w="1966671">
                  <a:moveTo>
                    <a:pt x="983505" y="0"/>
                  </a:moveTo>
                  <a:cubicBezTo>
                    <a:pt x="440516" y="-186"/>
                    <a:pt x="186" y="439842"/>
                    <a:pt x="0" y="982830"/>
                  </a:cubicBezTo>
                  <a:cubicBezTo>
                    <a:pt x="0" y="982941"/>
                    <a:pt x="0" y="983056"/>
                    <a:pt x="0" y="983167"/>
                  </a:cubicBezTo>
                  <a:cubicBezTo>
                    <a:pt x="0" y="1526523"/>
                    <a:pt x="983505" y="3001106"/>
                    <a:pt x="983505" y="3001106"/>
                  </a:cubicBezTo>
                  <a:cubicBezTo>
                    <a:pt x="983505" y="3001106"/>
                    <a:pt x="1966672" y="1526523"/>
                    <a:pt x="1966672" y="983167"/>
                  </a:cubicBezTo>
                  <a:cubicBezTo>
                    <a:pt x="1966672" y="440179"/>
                    <a:pt x="1526493" y="0"/>
                    <a:pt x="983505" y="0"/>
                  </a:cubicBezTo>
                  <a:close/>
                  <a:moveTo>
                    <a:pt x="983505" y="1713376"/>
                  </a:moveTo>
                  <a:cubicBezTo>
                    <a:pt x="602575" y="1713561"/>
                    <a:pt x="293618" y="1404907"/>
                    <a:pt x="293432" y="1023978"/>
                  </a:cubicBezTo>
                  <a:cubicBezTo>
                    <a:pt x="293247" y="643049"/>
                    <a:pt x="601901" y="334091"/>
                    <a:pt x="982830" y="333906"/>
                  </a:cubicBezTo>
                  <a:cubicBezTo>
                    <a:pt x="1363759" y="333720"/>
                    <a:pt x="1672717" y="642374"/>
                    <a:pt x="1672902" y="1023304"/>
                  </a:cubicBezTo>
                  <a:cubicBezTo>
                    <a:pt x="1672902" y="1023530"/>
                    <a:pt x="1672902" y="1023752"/>
                    <a:pt x="1672902" y="1023978"/>
                  </a:cubicBezTo>
                  <a:cubicBezTo>
                    <a:pt x="1672717" y="1404644"/>
                    <a:pt x="1364171" y="1713190"/>
                    <a:pt x="983505" y="1713376"/>
                  </a:cubicBezTo>
                  <a:close/>
                </a:path>
              </a:pathLst>
            </a:custGeom>
            <a:solidFill>
              <a:schemeClr val="accent5"/>
            </a:solidFill>
            <a:ln cap="flat" cmpd="sng" w="27275">
              <a:solidFill>
                <a:schemeClr val="dk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84" name="Google Shape;284;p42"/>
          <p:cNvSpPr/>
          <p:nvPr/>
        </p:nvSpPr>
        <p:spPr>
          <a:xfrm rot="1800518">
            <a:off x="-2256357" y="4029842"/>
            <a:ext cx="8027326" cy="6014266"/>
          </a:xfrm>
          <a:custGeom>
            <a:rect b="b" l="l" r="r" t="t"/>
            <a:pathLst>
              <a:path extrusionOk="0" h="4251473" w="5674501">
                <a:moveTo>
                  <a:pt x="4673054" y="677120"/>
                </a:moveTo>
                <a:cubicBezTo>
                  <a:pt x="4103105" y="385864"/>
                  <a:pt x="3537453" y="-220451"/>
                  <a:pt x="2806173" y="82706"/>
                </a:cubicBezTo>
                <a:cubicBezTo>
                  <a:pt x="2074892" y="385864"/>
                  <a:pt x="1781322" y="691336"/>
                  <a:pt x="1250383" y="751505"/>
                </a:cubicBezTo>
                <a:cubicBezTo>
                  <a:pt x="719445" y="811673"/>
                  <a:pt x="-109362" y="1098962"/>
                  <a:pt x="11967" y="2187289"/>
                </a:cubicBezTo>
                <a:cubicBezTo>
                  <a:pt x="104534" y="3017418"/>
                  <a:pt x="755149" y="3434632"/>
                  <a:pt x="1271872" y="3581417"/>
                </a:cubicBezTo>
                <a:cubicBezTo>
                  <a:pt x="1788595" y="3728202"/>
                  <a:pt x="2066958" y="4319971"/>
                  <a:pt x="2770469" y="4244925"/>
                </a:cubicBezTo>
                <a:cubicBezTo>
                  <a:pt x="3356948" y="4181781"/>
                  <a:pt x="3835982" y="3663736"/>
                  <a:pt x="4130875" y="3380414"/>
                </a:cubicBezTo>
                <a:cubicBezTo>
                  <a:pt x="4675368" y="2857740"/>
                  <a:pt x="5432436" y="2810134"/>
                  <a:pt x="5637406" y="2252416"/>
                </a:cubicBezTo>
                <a:cubicBezTo>
                  <a:pt x="5829152" y="1729411"/>
                  <a:pt x="5243003" y="968707"/>
                  <a:pt x="4673054" y="67712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3"/>
          <p:cNvSpPr txBox="1"/>
          <p:nvPr>
            <p:ph type="title"/>
          </p:nvPr>
        </p:nvSpPr>
        <p:spPr>
          <a:xfrm>
            <a:off x="339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Project Mockups (Sketches &amp; Figma)</a:t>
            </a:r>
            <a:endParaRPr sz="2800"/>
          </a:p>
        </p:txBody>
      </p:sp>
      <p:sp>
        <p:nvSpPr>
          <p:cNvPr id="290" name="Google Shape;290;p43"/>
          <p:cNvSpPr/>
          <p:nvPr/>
        </p:nvSpPr>
        <p:spPr>
          <a:xfrm flipH="1" rot="2700000">
            <a:off x="-1080183" y="4032531"/>
            <a:ext cx="4296749" cy="3387259"/>
          </a:xfrm>
          <a:custGeom>
            <a:rect b="b" l="l" r="r" t="t"/>
            <a:pathLst>
              <a:path extrusionOk="0" h="4394778" w="5574790">
                <a:moveTo>
                  <a:pt x="1312681" y="195490"/>
                </a:moveTo>
                <a:cubicBezTo>
                  <a:pt x="2411327" y="-398318"/>
                  <a:pt x="3027548" y="505842"/>
                  <a:pt x="3374452" y="979991"/>
                </a:cubicBezTo>
                <a:cubicBezTo>
                  <a:pt x="3721357" y="1454140"/>
                  <a:pt x="5399326" y="1582074"/>
                  <a:pt x="5563467" y="2531752"/>
                </a:cubicBezTo>
                <a:cubicBezTo>
                  <a:pt x="5727609" y="3481430"/>
                  <a:pt x="4085848" y="4428349"/>
                  <a:pt x="2024077" y="4393865"/>
                </a:cubicBezTo>
                <a:cubicBezTo>
                  <a:pt x="-37695" y="4359381"/>
                  <a:pt x="-47350" y="3020384"/>
                  <a:pt x="17479" y="2262435"/>
                </a:cubicBezTo>
                <a:cubicBezTo>
                  <a:pt x="97136" y="1328965"/>
                  <a:pt x="637493" y="560326"/>
                  <a:pt x="1312681" y="195490"/>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291" name="Google Shape;291;p43"/>
          <p:cNvPicPr preferRelativeResize="0"/>
          <p:nvPr/>
        </p:nvPicPr>
        <p:blipFill>
          <a:blip r:embed="rId3">
            <a:alphaModFix/>
          </a:blip>
          <a:stretch>
            <a:fillRect/>
          </a:stretch>
        </p:blipFill>
        <p:spPr>
          <a:xfrm>
            <a:off x="793650" y="1327875"/>
            <a:ext cx="3994527" cy="2995899"/>
          </a:xfrm>
          <a:prstGeom prst="rect">
            <a:avLst/>
          </a:prstGeom>
          <a:noFill/>
          <a:ln>
            <a:noFill/>
          </a:ln>
        </p:spPr>
      </p:pic>
      <p:pic>
        <p:nvPicPr>
          <p:cNvPr id="292" name="Google Shape;292;p43"/>
          <p:cNvPicPr preferRelativeResize="0"/>
          <p:nvPr/>
        </p:nvPicPr>
        <p:blipFill>
          <a:blip r:embed="rId4">
            <a:alphaModFix/>
          </a:blip>
          <a:stretch>
            <a:fillRect/>
          </a:stretch>
        </p:blipFill>
        <p:spPr>
          <a:xfrm rot="-5400000">
            <a:off x="5101713" y="1271911"/>
            <a:ext cx="3122776" cy="41637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p:nvPr/>
        </p:nvSpPr>
        <p:spPr>
          <a:xfrm flipH="1" rot="2700000">
            <a:off x="-1049699" y="3359508"/>
            <a:ext cx="5834118" cy="4599214"/>
          </a:xfrm>
          <a:custGeom>
            <a:rect b="b" l="l" r="r" t="t"/>
            <a:pathLst>
              <a:path extrusionOk="0" h="4394778" w="5574790">
                <a:moveTo>
                  <a:pt x="1312681" y="195490"/>
                </a:moveTo>
                <a:cubicBezTo>
                  <a:pt x="2411327" y="-398318"/>
                  <a:pt x="3027548" y="505842"/>
                  <a:pt x="3374452" y="979991"/>
                </a:cubicBezTo>
                <a:cubicBezTo>
                  <a:pt x="3721357" y="1454140"/>
                  <a:pt x="5399326" y="1582074"/>
                  <a:pt x="5563467" y="2531752"/>
                </a:cubicBezTo>
                <a:cubicBezTo>
                  <a:pt x="5727609" y="3481430"/>
                  <a:pt x="4085848" y="4428349"/>
                  <a:pt x="2024077" y="4393865"/>
                </a:cubicBezTo>
                <a:cubicBezTo>
                  <a:pt x="-37695" y="4359381"/>
                  <a:pt x="-47350" y="3020384"/>
                  <a:pt x="17479" y="2262435"/>
                </a:cubicBezTo>
                <a:cubicBezTo>
                  <a:pt x="97136" y="1328965"/>
                  <a:pt x="637493" y="560326"/>
                  <a:pt x="1312681" y="19549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298" name="Google Shape;298;p44"/>
          <p:cNvPicPr preferRelativeResize="0"/>
          <p:nvPr/>
        </p:nvPicPr>
        <p:blipFill>
          <a:blip r:embed="rId3">
            <a:alphaModFix/>
          </a:blip>
          <a:stretch>
            <a:fillRect/>
          </a:stretch>
        </p:blipFill>
        <p:spPr>
          <a:xfrm>
            <a:off x="5600000" y="125275"/>
            <a:ext cx="3283099" cy="2296940"/>
          </a:xfrm>
          <a:prstGeom prst="rect">
            <a:avLst/>
          </a:prstGeom>
          <a:noFill/>
          <a:ln>
            <a:noFill/>
          </a:ln>
        </p:spPr>
      </p:pic>
      <p:pic>
        <p:nvPicPr>
          <p:cNvPr id="299" name="Google Shape;299;p44"/>
          <p:cNvPicPr preferRelativeResize="0"/>
          <p:nvPr/>
        </p:nvPicPr>
        <p:blipFill>
          <a:blip r:embed="rId4">
            <a:alphaModFix/>
          </a:blip>
          <a:stretch>
            <a:fillRect/>
          </a:stretch>
        </p:blipFill>
        <p:spPr>
          <a:xfrm>
            <a:off x="225813" y="197575"/>
            <a:ext cx="3283099" cy="2280066"/>
          </a:xfrm>
          <a:prstGeom prst="rect">
            <a:avLst/>
          </a:prstGeom>
          <a:noFill/>
          <a:ln>
            <a:noFill/>
          </a:ln>
        </p:spPr>
      </p:pic>
      <p:pic>
        <p:nvPicPr>
          <p:cNvPr id="300" name="Google Shape;300;p44"/>
          <p:cNvPicPr preferRelativeResize="0"/>
          <p:nvPr/>
        </p:nvPicPr>
        <p:blipFill>
          <a:blip r:embed="rId5">
            <a:alphaModFix/>
          </a:blip>
          <a:stretch>
            <a:fillRect/>
          </a:stretch>
        </p:blipFill>
        <p:spPr>
          <a:xfrm>
            <a:off x="1206825" y="1489890"/>
            <a:ext cx="3283098" cy="2334077"/>
          </a:xfrm>
          <a:prstGeom prst="rect">
            <a:avLst/>
          </a:prstGeom>
          <a:noFill/>
          <a:ln>
            <a:noFill/>
          </a:ln>
        </p:spPr>
      </p:pic>
      <p:pic>
        <p:nvPicPr>
          <p:cNvPr id="301" name="Google Shape;301;p44"/>
          <p:cNvPicPr preferRelativeResize="0"/>
          <p:nvPr/>
        </p:nvPicPr>
        <p:blipFill>
          <a:blip r:embed="rId6">
            <a:alphaModFix/>
          </a:blip>
          <a:stretch>
            <a:fillRect/>
          </a:stretch>
        </p:blipFill>
        <p:spPr>
          <a:xfrm>
            <a:off x="5195775" y="2601740"/>
            <a:ext cx="3283100" cy="23249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5"/>
          <p:cNvSpPr txBox="1"/>
          <p:nvPr>
            <p:ph type="title"/>
          </p:nvPr>
        </p:nvSpPr>
        <p:spPr>
          <a:xfrm>
            <a:off x="809425" y="2285400"/>
            <a:ext cx="309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Site Diagram / IA</a:t>
            </a:r>
            <a:endParaRPr/>
          </a:p>
        </p:txBody>
      </p:sp>
      <p:pic>
        <p:nvPicPr>
          <p:cNvPr id="307" name="Google Shape;307;p45"/>
          <p:cNvPicPr preferRelativeResize="0"/>
          <p:nvPr/>
        </p:nvPicPr>
        <p:blipFill>
          <a:blip r:embed="rId3">
            <a:alphaModFix/>
          </a:blip>
          <a:stretch>
            <a:fillRect/>
          </a:stretch>
        </p:blipFill>
        <p:spPr>
          <a:xfrm>
            <a:off x="4949750" y="0"/>
            <a:ext cx="4194251"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6"/>
          <p:cNvPicPr preferRelativeResize="0"/>
          <p:nvPr/>
        </p:nvPicPr>
        <p:blipFill>
          <a:blip r:embed="rId3">
            <a:alphaModFix/>
          </a:blip>
          <a:stretch>
            <a:fillRect/>
          </a:stretch>
        </p:blipFill>
        <p:spPr>
          <a:xfrm>
            <a:off x="3221075" y="1636700"/>
            <a:ext cx="6243600" cy="3506800"/>
          </a:xfrm>
          <a:prstGeom prst="rect">
            <a:avLst/>
          </a:prstGeom>
          <a:noFill/>
          <a:ln>
            <a:noFill/>
          </a:ln>
        </p:spPr>
      </p:pic>
      <p:pic>
        <p:nvPicPr>
          <p:cNvPr id="313" name="Google Shape;313;p46"/>
          <p:cNvPicPr preferRelativeResize="0"/>
          <p:nvPr/>
        </p:nvPicPr>
        <p:blipFill rotWithShape="1">
          <a:blip r:embed="rId4">
            <a:alphaModFix/>
          </a:blip>
          <a:srcRect b="0" l="0" r="14653" t="0"/>
          <a:stretch/>
        </p:blipFill>
        <p:spPr>
          <a:xfrm>
            <a:off x="-994700" y="-402400"/>
            <a:ext cx="5895549" cy="5489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utomotive Industry Theme for Marketing by Slidesgo">
  <a:themeElements>
    <a:clrScheme name="Simple Light">
      <a:dk1>
        <a:srgbClr val="000000"/>
      </a:dk1>
      <a:lt1>
        <a:srgbClr val="FFFFFF"/>
      </a:lt1>
      <a:dk2>
        <a:srgbClr val="595959"/>
      </a:dk2>
      <a:lt2>
        <a:srgbClr val="E2E2E2"/>
      </a:lt2>
      <a:accent1>
        <a:srgbClr val="D6F6E7"/>
      </a:accent1>
      <a:accent2>
        <a:srgbClr val="1B2E35"/>
      </a:accent2>
      <a:accent3>
        <a:srgbClr val="5AE4A8"/>
      </a:accent3>
      <a:accent4>
        <a:srgbClr val="4EC38F"/>
      </a:accent4>
      <a:accent5>
        <a:srgbClr val="E0E650"/>
      </a:accent5>
      <a:accent6>
        <a:srgbClr val="194833"/>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